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rels" ContentType="application/vnd.openxmlformats-package.relationships+xml"/>
  <Default Extension="xml" ContentType="application/xml"/>
  <Default Extension="tif" ContentType="image/t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6"/>
  </p:notesMasterIdLst>
  <p:sldIdLst>
    <p:sldId id="311" r:id="rId2"/>
    <p:sldId id="312" r:id="rId3"/>
    <p:sldId id="317" r:id="rId4"/>
    <p:sldId id="318" r:id="rId5"/>
    <p:sldId id="354" r:id="rId6"/>
    <p:sldId id="319" r:id="rId7"/>
    <p:sldId id="320" r:id="rId8"/>
    <p:sldId id="321" r:id="rId9"/>
    <p:sldId id="322" r:id="rId10"/>
    <p:sldId id="323" r:id="rId11"/>
    <p:sldId id="324" r:id="rId12"/>
    <p:sldId id="325" r:id="rId13"/>
    <p:sldId id="342" r:id="rId14"/>
    <p:sldId id="343" r:id="rId15"/>
    <p:sldId id="346" r:id="rId16"/>
    <p:sldId id="348" r:id="rId17"/>
    <p:sldId id="350" r:id="rId18"/>
    <p:sldId id="351" r:id="rId19"/>
    <p:sldId id="295" r:id="rId20"/>
    <p:sldId id="297" r:id="rId21"/>
    <p:sldId id="352" r:id="rId22"/>
    <p:sldId id="257" r:id="rId23"/>
    <p:sldId id="259" r:id="rId24"/>
    <p:sldId id="362" r:id="rId25"/>
    <p:sldId id="263" r:id="rId26"/>
    <p:sldId id="266" r:id="rId27"/>
    <p:sldId id="267" r:id="rId28"/>
    <p:sldId id="269" r:id="rId29"/>
    <p:sldId id="277" r:id="rId30"/>
    <p:sldId id="363" r:id="rId31"/>
    <p:sldId id="278" r:id="rId32"/>
    <p:sldId id="355" r:id="rId33"/>
    <p:sldId id="258" r:id="rId34"/>
    <p:sldId id="356" r:id="rId35"/>
    <p:sldId id="260" r:id="rId36"/>
    <p:sldId id="261" r:id="rId37"/>
    <p:sldId id="357" r:id="rId38"/>
    <p:sldId id="358" r:id="rId39"/>
    <p:sldId id="359" r:id="rId40"/>
    <p:sldId id="265" r:id="rId41"/>
    <p:sldId id="360" r:id="rId42"/>
    <p:sldId id="361" r:id="rId43"/>
    <p:sldId id="268" r:id="rId44"/>
    <p:sldId id="353" r:id="rId45"/>
  </p:sldIdLst>
  <p:sldSz cx="9144000" cy="5143500" type="screen16x9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74746"/>
        </a:solidFill>
        <a:effectLst/>
        <a:uFillTx/>
        <a:latin typeface="+mj-lt"/>
        <a:ea typeface="+mj-ea"/>
        <a:cs typeface="+mj-cs"/>
        <a:sym typeface="Arial"/>
      </a:defRPr>
    </a:lvl1pPr>
    <a:lvl2pPr marL="0" marR="0" indent="457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74746"/>
        </a:solidFill>
        <a:effectLst/>
        <a:uFillTx/>
        <a:latin typeface="+mj-lt"/>
        <a:ea typeface="+mj-ea"/>
        <a:cs typeface="+mj-cs"/>
        <a:sym typeface="Arial"/>
      </a:defRPr>
    </a:lvl2pPr>
    <a:lvl3pPr marL="0" marR="0" indent="914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74746"/>
        </a:solidFill>
        <a:effectLst/>
        <a:uFillTx/>
        <a:latin typeface="+mj-lt"/>
        <a:ea typeface="+mj-ea"/>
        <a:cs typeface="+mj-cs"/>
        <a:sym typeface="Arial"/>
      </a:defRPr>
    </a:lvl3pPr>
    <a:lvl4pPr marL="0" marR="0" indent="1371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74746"/>
        </a:solidFill>
        <a:effectLst/>
        <a:uFillTx/>
        <a:latin typeface="+mj-lt"/>
        <a:ea typeface="+mj-ea"/>
        <a:cs typeface="+mj-cs"/>
        <a:sym typeface="Arial"/>
      </a:defRPr>
    </a:lvl4pPr>
    <a:lvl5pPr marL="0" marR="0" indent="18288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74746"/>
        </a:solidFill>
        <a:effectLst/>
        <a:uFillTx/>
        <a:latin typeface="+mj-lt"/>
        <a:ea typeface="+mj-ea"/>
        <a:cs typeface="+mj-cs"/>
        <a:sym typeface="Arial"/>
      </a:defRPr>
    </a:lvl5pPr>
    <a:lvl6pPr marL="0" marR="0" indent="22860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74746"/>
        </a:solidFill>
        <a:effectLst/>
        <a:uFillTx/>
        <a:latin typeface="+mj-lt"/>
        <a:ea typeface="+mj-ea"/>
        <a:cs typeface="+mj-cs"/>
        <a:sym typeface="Arial"/>
      </a:defRPr>
    </a:lvl6pPr>
    <a:lvl7pPr marL="0" marR="0" indent="2743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74746"/>
        </a:solidFill>
        <a:effectLst/>
        <a:uFillTx/>
        <a:latin typeface="+mj-lt"/>
        <a:ea typeface="+mj-ea"/>
        <a:cs typeface="+mj-cs"/>
        <a:sym typeface="Arial"/>
      </a:defRPr>
    </a:lvl7pPr>
    <a:lvl8pPr marL="0" marR="0" indent="3200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74746"/>
        </a:solidFill>
        <a:effectLst/>
        <a:uFillTx/>
        <a:latin typeface="+mj-lt"/>
        <a:ea typeface="+mj-ea"/>
        <a:cs typeface="+mj-cs"/>
        <a:sym typeface="Arial"/>
      </a:defRPr>
    </a:lvl8pPr>
    <a:lvl9pPr marL="0" marR="0" indent="3657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74746"/>
        </a:solidFill>
        <a:effectLst/>
        <a:uFillTx/>
        <a:latin typeface="+mj-lt"/>
        <a:ea typeface="+mj-ea"/>
        <a:cs typeface="+mj-cs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474746"/>
        </a:fontRef>
        <a:srgbClr val="474746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EE5CE"/>
          </a:solidFill>
        </a:fill>
      </a:tcStyle>
    </a:wholeTbl>
    <a:band2H>
      <a:tcTxStyle/>
      <a:tcStyle>
        <a:tcBdr/>
        <a:fill>
          <a:solidFill>
            <a:srgbClr val="FEF2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474746"/>
        </a:fontRef>
        <a:srgbClr val="474746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2E3"/>
          </a:solidFill>
        </a:fill>
      </a:tcStyle>
    </a:wholeTbl>
    <a:band2H>
      <a:tcTxStyle/>
      <a:tcStyle>
        <a:tcBdr/>
        <a:fill>
          <a:solidFill>
            <a:srgbClr val="E6EAF1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474746"/>
        </a:fontRef>
        <a:srgbClr val="474746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DDDDD"/>
          </a:solidFill>
        </a:fill>
      </a:tcStyle>
    </a:wholeTbl>
    <a:band2H>
      <a:tcTxStyle/>
      <a:tcStyle>
        <a:tcBdr/>
        <a:fill>
          <a:solidFill>
            <a:srgbClr val="EFEFE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474746"/>
        </a:fontRef>
        <a:srgbClr val="474746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8E8E8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474746"/>
        </a:fontRef>
        <a:srgbClr val="474746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474746"/>
              </a:solidFill>
              <a:prstDash val="solid"/>
              <a:round/>
            </a:ln>
          </a:top>
          <a:bottom>
            <a:ln w="25400" cap="flat">
              <a:solidFill>
                <a:srgbClr val="474746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474746"/>
              </a:solidFill>
              <a:prstDash val="solid"/>
              <a:round/>
            </a:ln>
          </a:top>
          <a:bottom>
            <a:ln w="25400" cap="flat">
              <a:solidFill>
                <a:srgbClr val="474746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474746"/>
        </a:fontRef>
        <a:srgbClr val="474746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ECECE"/>
          </a:solidFill>
        </a:fill>
      </a:tcStyle>
    </a:wholeTbl>
    <a:band2H>
      <a:tcTxStyle/>
      <a:tcStyle>
        <a:tcBdr/>
        <a:fill>
          <a:solidFill>
            <a:srgbClr val="E8E8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47474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47474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474746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474746"/>
        </a:fontRef>
        <a:srgbClr val="474746"/>
      </a:tcTxStyle>
      <a:tcStyle>
        <a:tcBdr>
          <a:left>
            <a:ln w="12700" cap="flat">
              <a:solidFill>
                <a:srgbClr val="474746"/>
              </a:solidFill>
              <a:prstDash val="solid"/>
              <a:round/>
            </a:ln>
          </a:left>
          <a:right>
            <a:ln w="12700" cap="flat">
              <a:solidFill>
                <a:srgbClr val="474746"/>
              </a:solidFill>
              <a:prstDash val="solid"/>
              <a:round/>
            </a:ln>
          </a:right>
          <a:top>
            <a:ln w="12700" cap="flat">
              <a:solidFill>
                <a:srgbClr val="474746"/>
              </a:solidFill>
              <a:prstDash val="solid"/>
              <a:round/>
            </a:ln>
          </a:top>
          <a:bottom>
            <a:ln w="12700" cap="flat">
              <a:solidFill>
                <a:srgbClr val="474746"/>
              </a:solidFill>
              <a:prstDash val="solid"/>
              <a:round/>
            </a:ln>
          </a:bottom>
          <a:insideH>
            <a:ln w="12700" cap="flat">
              <a:solidFill>
                <a:srgbClr val="474746"/>
              </a:solidFill>
              <a:prstDash val="solid"/>
              <a:round/>
            </a:ln>
          </a:insideH>
          <a:insideV>
            <a:ln w="12700" cap="flat">
              <a:solidFill>
                <a:srgbClr val="474746"/>
              </a:solidFill>
              <a:prstDash val="solid"/>
              <a:round/>
            </a:ln>
          </a:insideV>
        </a:tcBdr>
        <a:fill>
          <a:solidFill>
            <a:srgbClr val="474746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474746"/>
        </a:fontRef>
        <a:srgbClr val="474746"/>
      </a:tcTxStyle>
      <a:tcStyle>
        <a:tcBdr>
          <a:left>
            <a:ln w="12700" cap="flat">
              <a:solidFill>
                <a:srgbClr val="474746"/>
              </a:solidFill>
              <a:prstDash val="solid"/>
              <a:round/>
            </a:ln>
          </a:left>
          <a:right>
            <a:ln w="12700" cap="flat">
              <a:solidFill>
                <a:srgbClr val="474746"/>
              </a:solidFill>
              <a:prstDash val="solid"/>
              <a:round/>
            </a:ln>
          </a:right>
          <a:top>
            <a:ln w="12700" cap="flat">
              <a:solidFill>
                <a:srgbClr val="474746"/>
              </a:solidFill>
              <a:prstDash val="solid"/>
              <a:round/>
            </a:ln>
          </a:top>
          <a:bottom>
            <a:ln w="12700" cap="flat">
              <a:solidFill>
                <a:srgbClr val="474746"/>
              </a:solidFill>
              <a:prstDash val="solid"/>
              <a:round/>
            </a:ln>
          </a:bottom>
          <a:insideH>
            <a:ln w="12700" cap="flat">
              <a:solidFill>
                <a:srgbClr val="474746"/>
              </a:solidFill>
              <a:prstDash val="solid"/>
              <a:round/>
            </a:ln>
          </a:insideH>
          <a:insideV>
            <a:ln w="12700" cap="flat">
              <a:solidFill>
                <a:srgbClr val="474746"/>
              </a:solidFill>
              <a:prstDash val="solid"/>
              <a:round/>
            </a:ln>
          </a:insideV>
        </a:tcBdr>
        <a:fill>
          <a:solidFill>
            <a:srgbClr val="474746">
              <a:alpha val="20000"/>
            </a:srgbClr>
          </a:solidFill>
        </a:fill>
      </a:tcStyle>
    </a:firstCol>
    <a:lastRow>
      <a:tcTxStyle b="on" i="off">
        <a:fontRef idx="major">
          <a:srgbClr val="474746"/>
        </a:fontRef>
        <a:srgbClr val="474746"/>
      </a:tcTxStyle>
      <a:tcStyle>
        <a:tcBdr>
          <a:left>
            <a:ln w="12700" cap="flat">
              <a:solidFill>
                <a:srgbClr val="474746"/>
              </a:solidFill>
              <a:prstDash val="solid"/>
              <a:round/>
            </a:ln>
          </a:left>
          <a:right>
            <a:ln w="12700" cap="flat">
              <a:solidFill>
                <a:srgbClr val="474746"/>
              </a:solidFill>
              <a:prstDash val="solid"/>
              <a:round/>
            </a:ln>
          </a:right>
          <a:top>
            <a:ln w="50800" cap="flat">
              <a:solidFill>
                <a:srgbClr val="474746"/>
              </a:solidFill>
              <a:prstDash val="solid"/>
              <a:round/>
            </a:ln>
          </a:top>
          <a:bottom>
            <a:ln w="12700" cap="flat">
              <a:solidFill>
                <a:srgbClr val="474746"/>
              </a:solidFill>
              <a:prstDash val="solid"/>
              <a:round/>
            </a:ln>
          </a:bottom>
          <a:insideH>
            <a:ln w="12700" cap="flat">
              <a:solidFill>
                <a:srgbClr val="474746"/>
              </a:solidFill>
              <a:prstDash val="solid"/>
              <a:round/>
            </a:ln>
          </a:insideH>
          <a:insideV>
            <a:ln w="12700" cap="flat">
              <a:solidFill>
                <a:srgbClr val="474746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474746"/>
        </a:fontRef>
        <a:srgbClr val="474746"/>
      </a:tcTxStyle>
      <a:tcStyle>
        <a:tcBdr>
          <a:left>
            <a:ln w="12700" cap="flat">
              <a:solidFill>
                <a:srgbClr val="474746"/>
              </a:solidFill>
              <a:prstDash val="solid"/>
              <a:round/>
            </a:ln>
          </a:left>
          <a:right>
            <a:ln w="12700" cap="flat">
              <a:solidFill>
                <a:srgbClr val="474746"/>
              </a:solidFill>
              <a:prstDash val="solid"/>
              <a:round/>
            </a:ln>
          </a:right>
          <a:top>
            <a:ln w="12700" cap="flat">
              <a:solidFill>
                <a:srgbClr val="474746"/>
              </a:solidFill>
              <a:prstDash val="solid"/>
              <a:round/>
            </a:ln>
          </a:top>
          <a:bottom>
            <a:ln w="25400" cap="flat">
              <a:solidFill>
                <a:srgbClr val="474746"/>
              </a:solidFill>
              <a:prstDash val="solid"/>
              <a:round/>
            </a:ln>
          </a:bottom>
          <a:insideH>
            <a:ln w="12700" cap="flat">
              <a:solidFill>
                <a:srgbClr val="474746"/>
              </a:solidFill>
              <a:prstDash val="solid"/>
              <a:round/>
            </a:ln>
          </a:insideH>
          <a:insideV>
            <a:ln w="12700" cap="flat">
              <a:solidFill>
                <a:srgbClr val="474746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324" autoAdjust="0"/>
    <p:restoredTop sz="85207" autoAdjust="0"/>
  </p:normalViewPr>
  <p:slideViewPr>
    <p:cSldViewPr snapToGrid="0" snapToObjects="1">
      <p:cViewPr varScale="1">
        <p:scale>
          <a:sx n="129" d="100"/>
          <a:sy n="129" d="100"/>
        </p:scale>
        <p:origin x="83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44" units="cm"/>
          <inkml:channel name="Y" type="integer" max="1082" units="cm"/>
          <inkml:channel name="T" type="integer" max="2.14748E9" units="dev"/>
        </inkml:traceFormat>
        <inkml:channelProperties>
          <inkml:channelProperty channel="X" name="resolution" value="61.71908" units="1/cm"/>
          <inkml:channelProperty channel="Y" name="resolution" value="40.37313" units="1/cm"/>
          <inkml:channelProperty channel="T" name="resolution" value="1" units="1/dev"/>
        </inkml:channelProperties>
      </inkml:inkSource>
      <inkml:timestamp xml:id="ts0" timeString="2023-05-15T06:33:08.816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5980 10345 0,'0'0'0,"13"0"16,0 0 15,0 13-16,0-13-15,1 14 16,-1-14 0,13 13-16,1-13 15,-14 0-15,0 26 16,27-26-16,0 14 16,-1-14-1,-39 13-15,14-13 16,12 0-16,-13 0 15,14 0 1,-14 0 0,13 0-16,-12 0 15,12 0-15,-13 0 16,40 0-16,0 0 16,0 0-16,13 0 15,-13 0-15,0 0 16,-13 0-16,-1 0 15,-25 0-15,-1 0 16,0 0-16,0 0 203,1 0-172,-1 0-15,0 0 0,14 0-1,-14 0-15,0 0 16,0 0 0,0 0 30,14 0 126,-14-13-156,0 13 0,1-14 46</inkml:trace>
  <inkml:trace contextRef="#ctx0" brushRef="#br0" timeOffset="5479.85">10041 10332 0,'0'13'141,"13"-13"-141,27 0 15,0 0-15,12 0 16,-12 0-16,13 0 16,0 0-16,0 0 15,-13 0-15,13 0 16,13 0-16,39 0 16,-25 0-16,26 0 15,0 0-15,-1 0 16,-12 0-16,13 0 15,-27 0-15,14 0 16,-14 0-16,-26 0 16,-13 0-16,-14-13 15,-13 13 1,1 0 0,-1 0-16,0 0 31,0 0 0,14 0 16,-14 0-31,14 0-1,-14 0 16,13 0 1,-13 0-17,14 0 1,-14 0-16,0 0 16,1 0-16,-1 0 15,0 0 1,0 0-16,0 0 15,1 0-15,-14 13 16,13-13-16,0 0 31,14 0 32,-14 0 31,13 0-63,-12 13 0</inkml:trace>
  <inkml:trace contextRef="#ctx0" brushRef="#br0" timeOffset="8144.4">7302 10319 0,'27'0'312,"26"0"-296,-27 0 0,14 0-16,0 0 15,13 0-15,0 0 16,-14 0-16,1 0 15,-27 0 1,27 0-16,-14 0 16,1 0-16,-14 0 15,13 0-15,-12 0 16,12 0 0,-13 0-1,1 0 1,-1 0-1,0 0 1</inkml:trace>
  <inkml:trace contextRef="#ctx0" brushRef="#br0" timeOffset="12536.28">12224 10306 0,'13'0'110,"0"0"-95,0 0 1,1 0 0,-1 0-16,0 0 15,14 0 1,-1 0-16,-13 0 15,14 0-15,-1 0 16,1 0-16,-14 0 16,13 0-1,-12 0 1,-1 0-16,0 0 16,0 0-16,14 0 15,-14 0-15,0 0 16,0 0-16,1 0 15,-1 0 1</inkml:trace>
  <inkml:trace contextRef="#ctx0" brushRef="#br0" timeOffset="34791.67">2831 10279 0,'13'0'297,"14"0"-282,-1 0-15,1 0 16,12 0-16,-25 0 16,12 0-16,0 0 15,1 0-15,-27 13 16,26-13-16,-12 0 15,12 0 1,-13 0-16,14 27 16,-14-27-16,13 0 15,1 0-15,-1 0 16,14 13 0,0-13-16,-27 0 15,27 0-15,-1 13 16,-25-13-16,12 0 15,-13 0 1,14 0 15,-14 0-15,0 0 0,0 0-1,1 0-15,-1 0 16,0 0-1,0 0-15,1 0 16,-1 0 0,0 0-16,0 0 15,0 0 1,1 0-16,-1 0 31,0 0-15,0 0 46,1 0-30,-1 0 3999,13 0-3969,-12 0-30,-1 0 468</inkml:trace>
  <inkml:trace contextRef="#ctx0" brushRef="#br0" timeOffset="83983.7099">12568 622 0,'0'-13'47,"39"13"-31,-12 0 0,-14 0-1,27 0-15,-1 0 16,-12 0-16,26 0 15,-13 0-15,12 0 16,15 0-16,-14 0 16,-1 0-16,1 0 15,27 0-15,-1 0 16,-13 0-16,-13 0 16,0 0-16,-40 0 15,27 0-15,-27 0 16,27 0-16,-27 0 15,14 0 1,-14 0 0,0 0-1,0 0 1,0-14 0,1 14-16,-1 0 15,0 0-15,0 0 16,1 0-16,-1 0 15,13 0 1,-12 0 0,-1 0-16,0 0 15,13 0-15,1 0 16,-1 0 0,-12 0-16,25 0 15,-25 0-15,25 0 16,-12 0-16,-14 0 15,27 0-15,-14 0 16,14 14-16,-27-1 16,13-13-1,-12 0 1,-14 13-16,13-13 16,0 0-1,0 13 1,-13 0-1,0 1 1,14-1 0,-1 0-1,0 0-15,-13 14 16,13-27 0,1 40-1,-1-14 1,-13 0-16,0 1 15,0-14-15,26 0 16,-26 27-16,13-14 16,-13 14-1,0-27-15,0 14 16,0-14-16,0 14 16,0-14-16,0 0 15,0 13-15,0 14 31,0-27-31,0 27 0,0 0 16,0-27-16,0 27 16,0-27-16,0 13 15,0 14-15,0-13 16,0-1-16,-13-13 16,0 14-16,0 26 15,13-40 1,-27 40-16,27-40 15,-13 0-15,13 27 16,-13-14-16,0-12 16,13 12-16,-14 14 15,14-14-15,0 14 16,0-27-16,-13 0 16,13 40-16,0-26 15,0 12-15,0 1 16,0-27-16,0 14 15,0-1-15,0 1 16,0-1-16,0 27 16,0-27-16,0 14 15,0-13-15,0-1 16,0 14-16,0-27 16,0 0-16,0 0 15,0 1-15,0-1 16,0 13-1,0-12 1,0 12-16,0-13 16,0 1-1,0-1 1,0 0-16,0 0 16,0 0-1,0 27 1,0-13-1,0 12-15,0-12 16,0 26-16,0 0 16,0-14-16,13-12 15,-13-1-15,0-13 16,0 27-16,0 0 16,14-14-16,-14 1 15,0-14-15,0 13 16,0 27-16,0 0 15,0 13-15,0-52 16,13 25-16,-13-12 16,0-1-16,0 1 15,13 12-15,-13-12 16,0-1-16,0-13 16,13 1-16,-13-1 15,0 0-15,0 0 16,0 14-1,0-1 1,0-12 0,0 25-16,0-26 15,0 14-15,0-14 16,0 0-16,0 1 16,0-1-16,0 0 15,0 14-15,0-14 16,0 0-16,0 13 15,0 1-15,0-1 16,0 14-16,0-13 16,0-14-16,0 26 15,0-25-15,0 12 16,0-13-16,0 14 16,0-14-16,0 0 15,0 14-15,0-14 16,0 13-16,0-12 15,0-1-15,0 13 16,0 14-16,0 0 16,0-14-16,0 1 15,0-14 1,0 0-16,0 0 16,0 1 15,0 12 0,-13-26-31,0 26 16,-14 1-16,27-14 15,-13 14-15,-13-14 16,-1 13 0,14-12-16,0-1 15,-14 13-15,14-13 16,0 1-1,0-1-15,-1 0 16,1 0-16,-13 1 16,12 12-1,1-13-15,0 0 16,-13 14 0,12-14-1,1-13 1,0 13-1,0 1-15,-14-1 16,27 0-16,-13 0 16,0 1-1,-1-14 1,1 13-16,-13 13 0,13-26 16,-1 27-1,-12-27-15,13 13 16,-14 13-1,14-12-15,-14 12 32,1-13-17,26 1-15,-13-14 16,13 13-16,-27 0 16,14 0-1,0 0 1,-14-13-1,-12 27 1,12-14 0,1 0-16,-14 1 15,14-14-15,12 13 16,-12-13-16,0 13 16,-1-13-16,-13 0 15,27 0-15,-13 0 16,12 0-16,-25 0 15,-14 0-15,26 0 16,-12 0-16,12 0 16,14 0-1,-53 0-15,-27 0 16,1 0-16,12 0 16,1 0-16,13 0 15,-14 0-15,1 0 16,0 0-16,13 0 15,13 0-15,13 0 16,13 0-16,1 0 16,13 0-16,-14 0 15,14 0-15,-13 0 16,12 0 0,-12 0-16,13 0 15,-14 0-15,-26 0 16,40 0-16,-40 0 15,0 0-15,14 0 16,12 0-16,-13-13 16,14 13-16,13-13 15,0 13 1,-14 0-16,14 0 16,-14 0-1,14 0 1,-13 0-1,12 0-15,-12 0 16,0 0-16,-1 0 16,27-14-16,-53 14 15,13 0-15,27-13 16,-13 13-16,13 0 16,-14-13-16,14 13 15,0 0-15,-14 0 16,14-13-16,-14 13 15,14 0 1,-13 0-16,13 0 16,-14 0-16,-13-27 15,14 27-15,13 0 16,-27-13-16,14 0 16,-27 13-1,26 0 1,-26-27-16,40 27 0,-13-13 15,-1 13 1,14 0-16,0-13 16,-14 0-1,27-1 1,-26 14 0,13 0-16,-1-39 15,1 39-15,0-14 16,0 1-1,13 0 1,-27-13-16,27 12 16,-13-25-16,-13-1 15,12 13-15,1-25 16,-13-1-16,12 26 16,14 14-16,-13 0 15,13-14-15,0 14 16,0-13-1,0 12 1,0-25 0,-26 12-16,26 14 15,-14 0-15,14-14 16,0 14 0,0-13-16,0-1 15,0 1-15,0-14 16,-13 14-16,13 12 15,0-12-15,0 13 16,0-1-16,0-12 16,0-1-1,0 14-15,0-26 16,0 12-16,0 14 16,0-27-16,0 14 15,0-1-15,0 14 16,0 0-16,0-27 15,0 27-15,0 0 16,0-1-16,0-12 16,0-14-16,0 27 15,0-13 1,0 12 0,0-12-16,0-1 15,0 1-15,0 13 16,0-14-16,0 14 15,0-13-15,0 12 16,0 1-16,0-13 16,0-14-1,0 0-15,0 14 16,0-1-16,0-12 16,27-1-16,-14-13 15,-13 13 1,13-12-16,0 12 15,1-40-15,-1 41 16,-13-1-16,26-13 16,-12 27-1,-14-1-15,0 14 16,0 0 0,0 0-16,13 13 15,-13-14 1,0 1-16,0 0 0,13 0 15,-13-1 1,13 1 0,-13 0 15,13-13-15,14-14-16,-27 27 15,13-14-15,0 1 16,-13 12-16,27-12 15,-27 13 1,13-27-16,13 27 0,-26 0 16,0-1-1,14 14-15,-14-13 32,26 0-17,-26 0 16,13 13-15,-13-14-16,14-12 16,12 13-16,-13 0 15,14-27-15,-1 27 16,-26-1-16,13 1 16,1 0-16,12-14 15,-13 27-15,1-13 16,-1-13-16,0 26 15,-13-13 1,27 13 47,-27-14-48,13 14 1,13 0 15,-13 0 0,14 0-15,-14 0 0,14 0-16,-14 0 15,26 0-15,1 0 16,13 0-16,-26 0 15,12 0-15,1 0 16,0 0-16,-14 0 16,14 0-16,13 0 15,-14 0-15,1 0 16,-27 0-16,1 0 16,-1 0-16,0 0 31,13 0-16,-12 0-15,12 0 16,-13 0 0,1 0-1,-1 0-15,0 0 0,14 0 16,-14-13-16,0 13 16,13 0-16,1 0 15,-1 0-15,-12 0 16,12 0-16,14-13 15,-27 13 1,0 0-16,27-27 16,-27 27-1,14-13 1,-14 13 0,26-13-1,-39 0-15,14 0 16,-1 13-1,0 0-15,0-14 16,14 1 0,-27 0-1,26 13 1,-12-13-16,-1-1 16,0 14-16,-13-13 15,13 0 1,0 13-16,1-13 15,-14-1-15,13 1 16,0 13-16,-13-13 16,27-13-16,-27 12 15,13-12 1,13-14 0,-13 27-16,-13 0 15,0-14-15,0 14 16,14-27-16,-14 14 15,0 13-15,0-14 16,26 1-16,-26-1 16,0 14-1,0 0 1,0 0-16,0-1 16,0 1-16,0 0 15,0 0-15,0-14 16,0 14-16,0-13 15,0-1-15,0 14 16,0 0-16,0-27 16,0 27-16,0-14 15,0 14 1,0-13-16,0-1 31,0 14-31,0 0 16,13-1-1,-13 1-15,0 0 32,14 0-32,-14-14 15,13 14-15,0-13 16,-13-1 0,13 1-1,-13 12 1,14-25-1,-1 25 1,-13 1-16,13-13 16,-13 13-1,0-1 1,0 1 93,0 0-46,0 0-63,0-1 31,0 1-31,0 0 16,0 0-1,0 0-15,0-1 16,0 1-16,0 0 31,0 0 47,0-1-31,0 1 16,0 0-16,0 0-16,0-1-31,13 1 78,0 13 94,1 0-157,-1 0-15,0 0 141</inkml:trace>
  <inkml:trace contextRef="#ctx0" brushRef="#br1" timeOffset="100079.65">19182 595 0,'14'0'125,"12"14"-109,0-1-16,-12 26 16,-1-12-16,13-14 15,-26 14-15,14-1 16,-1 1-16,0 12 16,0 1-16,1 26 15,12-13-15,-26 0 16,0-13-16,0 12 15,0-12-15,0 13 16,0-26-16,0 12 16,0 1-16,0 13 15,0-13 1,0-14-16,0 14 0,0-1 16,0 14-16,0-13 15,0-14-15,0 14 16,0-27-16,0 14 15,0-14-15,13-13 16,-13 13-16,0 0 31,0 14-15,0 13-16,0-27 16,13 0-16,-13 14 15,0-1-15,0 0 16,0 1-16,0 13 15,0-14-15,0 1 16,0 12-16,0 1 16,0-27-16,0 27 15,0-27-15,0 0 16,0 14-16,-26 12 16,26 1-16,0-13 15,0-1-15,-13 27 16,0-40-16,-14 93 31,27-53-31,-13-13 0,13 13 16,-13-14-16,13-26 15,0 27-15,-14 0 16,14-14-16,0 1 16,-13-1-16,13 14 15,-13 13 1,13 26-16,-13 14 15,-14-40-15,27 0 16,-13 13-16,13-13 16,0-27-16,0 14 15,-13-14-15,13 1 16,-27 26-16,27 0 16,-13-1-1,13-25-15,0 13 16,-13-14-16,13 53 15,0-65-15,0 25 16,-27-25-16,27 12 16,-13 40-16,13-39 15,-13 12-15,-14 1 16,14 26-16,0-26 16,13-27-16,0 14 15,0-14-15,-26 0 16,26 0-16,0 0 15,0 27-15,0-27 16,0 27 0,-14 0-16,14-14 15,0 14-15,-13 0 16,13-27 0,0 13-16,0-12 15,-13-1-15,13 0 16,0 0-1,-13 14 1,13-14-16,0 13 0,-14 14 16,14-14-16,-26 1 15,13 13-15,13-14 16,0 14-16,-27-14 16,14 27-1,0-40-15,0 1 16,-1 12-16,1-13 15,13 1-15,-26 12 16,12-26 0,14 26-16,-13-12 0,-13 12 15,12-13-15,-12 14 16,0-14-16,-1-13 16,1 27-16,-1-27 15,1 13-15,-1 0 16,-26-13-16,27 13 15,-27 0-15,27 1 16,-1-14 0,-26 13-16,27-13 15,-27 0-15,0 26 16,26-26-16,1 0 16,-27 0-16,0 0 15,13 0-15,-12 14 16,-1-14-16,-14 0 15,1 0-15,13 0 16,-26 0-16,13 0 16,39 0-16,-12 0 15,-1 0-15,14 0 16,-1 0-16,1 0 16,12 0-16,-25 0 15,12 0-15,1 0 16,13 0-16,-14 0 15,-13 0-15,27 0 16,-26 0-16,-1 0 16,0 0-16,0 0 15,1 0-15,-1 0 16,-13 0 0,0 0-16,27 0 0,-54 0 15,54 0 1,-14 0-16,1 0 15,25 0-15,-25 0 16,12 0-16,-26 0 16,40 0-1,-13 0-15,-1 0 16,-13 0-16,27 0 16,-26 0-16,-1 0 15,27 0-15,-14 0 16,1 0-16,-1 0 15,-12 0-15,25 0 16,-12 0-16,13 0 16,-27 0-16,14 0 15,-14 0-15,27 0 16,-1 0-16,-39-27 16,40 27-16,-13-13 15,13 13-15,-40-13 16,13-1-16,13 1 15,-25 0 1,-28-13-16,54 26 0,-27-14 16,40 1-16,-14 13 15,1-26 1,12 26-16,1-14 16,-13 14-16,13 0 15,-14-26-15,14 26 16,0-27-1,-27 27-15,27-13 16,13 0-16,-14 13 16,1-13-1,0 13-15,13-13 16,-13-1 0,13 1-16,0 0 15,0 0 16,0-1-15,0 1-16,0-27 16,0 14-16,0-27 15,0 13-15,-13 14 16,13 13-16,0-27 16,-14 14-16,14-1 15,0 1 1,0-14-16,0 14 15,-13-14 1,0 13-16,13 1 0,0-14 31,0 27-31,0-13 16,0 12-16,0-25 16,-13-1-16,-1 13 15,14-25-15,0 12 16,-26-26-16,26 26 15,0 27 1,0-14-16,-13-12 16,13 25-1,0 1 1,0-13-16,-14 13 16,14-1-16,0-25 15,0-1-15,0 0 16,0 1-16,0 12 15,-13-13-15,13 14 16,0-14-16,0 14 16,0-27-16,0 0 15,0 0-15,0 0 16,0-39-16,0 39 16,0 13-16,0 0 15,0 1 1,0 12-16,0-26 15,0 40 1,0-14-16,0 1 16,0 0-16,13-1 15,1-13-15,-14 27 16,13-13-16,0-14 16,0 27-16,1-27 15,-1 0-15,13-26 16,-12 40-16,-1-27 15,0 26-15,0-12 16,-13-1-16,13 14 16,1 12-16,-14-12 15,0-1-15,0 14 16,13-13-16,0-14 16,0 14-16,1-1 15,-1 1-15,0-1 16,0 14-1,-13-13 1,14 12 0,-1 1-1,-13 0-15,13 13 16,-13-13-16,53-1 16,-27 1-1,14 0 1,-13 13-16,-14 0 15,13-26-15,-13 26 16,1 0-16,-1 0 16,13 0-16,1 0 15,-1 0-15,-13 0 16,27 0-16,-27 0 16,27 0-16,-13 0 15,-1 0-15,0 0 16,1 0-16,-1 0 15,27 0-15,40 0 16,26 0-16,13 0 16,1 0-16,-41 0 15,1 0-15,-40 0 16,-27 0-16,-13 0 16,1 0-16,-1 0 93,0 0-77,0-27 0,1 14-1,-1 0-15,0-1 16,-13 1-16,13 13 15,0-13 1,-13-27-16,14 40 16,-1-26-16,0 13 15,14-14 1,-27 14-16,13 0 16,0-1-16,0 14 15,0-26-15,1-1 16,-1 1-1,0 13 1,14-14-16,-27 1 0,13 13 16,0-14-1,-13 1-15,13 26 16,-13-14-16,14 1 16,-14 0-16,0-13 15,13 12-15,0-12 16,0-1-1,0-25-15,1 12 16,-1 0-16,-13 0 16,13 27-16,0-26 15,1 12-15,-1 1 16,0 12-16,-13-25 16,0-1-16,13 27 15,-13-14-15,27 1 16,-27-1-16,13 14 15,13-53 1,-12 53-16,-1-27 16,13 14-16,1-27 15,-14 0-15,0 40 16,0-1-16,1 14 16,-1-26-16,13 13 15,14-14-15,-27 14 16,14-13-16,-1-1 15,1 1-15,-14-1 16,13 27-16,-12-26 16,12 26-16,1-14 15,-14 1-15,0 0 16,27 0 0,-27 0-16,40-1 15,-40 1-15,0 13 16,1 0-1,-1 0 1,0 0-16,0 0 16,14 0-1,-14 0-15,0 0 16,0 0-16,1 0 16,-1 0-1,13 0-15,-12 0 16,12 0-16,14 0 15,-14 0-15,27 0 16,13 0-16,14 0 16,-54 0-16,14 0 15,-27 0-15,0 0 16,0 0-16,1 0 31,-1 0-15,0 0-1,14 0-15,-14 0 16,13 0 0,-13 0-1,1 0-15,12 0 16,-13 0-16,14 0 16,-1 13-1,-13-13-15,1 0 31,-1 0 1,0 0-17,0 0-15,1 0 16,-1 0-16,0 0 31,0 14-15,1-1 15,12-13-15,0 0-1,-26 13-15,14-13 141,12 13-110,-13-13-15,1 0 62,-1 0-62,0 13-1,0-13-15,1 0 16,-1 0 31,0 0-32,0 0-15,0 14 32,1-14-17,-1 0 1,0 0-1,0 13 17,-13 0 155,14 0-156,-1 1 32,0-1-47,0 0 15,1 0 16</inkml:trace>
  <inkml:trace contextRef="#ctx0" brushRef="#br1" timeOffset="138583.37">18547 1931 0</inkml:trace>
  <inkml:trace contextRef="#ctx0" brushRef="#br1" timeOffset="139847.01">18389 833 0,'0'-13'94,"0"0"-79,0-27-15,0 1 16,0 12 0,0-13-16,0 14 15,0-27-15,0 27 16,0-27-16,0 26 15,0-12-15,0-1 16,0 13-16,0 14 16,0-13-16,0 12 15,0-12-15,0 13 32,0 0-32,0-1 93,0 1-77,0-13 0,0 12-1,0 1 1,0 0-1,0 0-15,0 0 16,0-14-16</inkml:trace>
  <inkml:trace contextRef="#ctx0" brushRef="#br1" timeOffset="140416.17">18336 53 0,'-14'0'31,"-12"0"-15,13 13-16,13 0 15,-14 14-15,1-1 16,13 1 0,0-14-16,0 0 15,-13 14-15,0-1 16,0 1-16,13-1 16,0-13-16,0 0 31,-14-13-16,14-13 79</inkml:trace>
  <inkml:trace contextRef="#ctx0" brushRef="#br1" timeOffset="140896.06">18322 79 0,'14'0'46,"-1"0"-46,0 14 16,14-1-16,-1 27 16,0-27-1,-12 0-15,12 27 16,1-14-16,-14-13 16,0 27-16,0-40 15,-13 13-15</inkml:trace>
  <inkml:trace contextRef="#ctx0" brushRef="#br1" timeOffset="142519.77">19235 0 0,'-13'0'109,"0"0"-109,0 0 16,-1 13-16,-12 0 15,13 14-15,-1-14 16,-25 0-16,25 14 15,1-14-15,0 27 16,0-27-16,0 0 16,13 14-16,-14-14 15,14 0-15,-13 14 16,13-14-16,0 0 16,0 13-16,0-12 15,13 12 1,1-13-16,-1 14 15,13-1-15,-13-12 16,1 12 0,-1-13-16,0 0 15,14 1 1,-14-14 15,13 0-15,-12 0 31,12 0-32,0 0-15,-26-14 16,27 1-16,-1-13 16,-12 26-16,-1-27 15,13 14-15,-26 0 16,14 13-16,-1-13 15,-13-1 1,13 1 0,-13 0-1,13 0 1,-13-1 0,0 1-16,0 0 15,0 0 1,0-14-16,0 1 15,0-1 1,0 1 0,0 13-1,0-14 1,-13 14 15,-13 0-31,12 13 16,1-13-16,0-1 15,0 14 1,-1 0-16,-12 0 31,26-13-31,-13 13 0,-1 0 16,1 0 0,-13 0-16,13 0 15,-14 0 1</inkml:trace>
  <inkml:trace contextRef="#ctx0" brushRef="#br1" timeOffset="143855.44">19513 489 0,'0'-26'78,"13"26"-62,0 0-1,14 0 1,-1 0-16,-12 0 16,-1 0-1,0 0-15,0 0 16,1 0 0,-1 0 15,0-13-16,0 13 17</inkml:trace>
  <inkml:trace contextRef="#ctx0" brushRef="#br1" timeOffset="144864.07">19659 397 0,'0'13'110,"0"0"-95,0 14-15,-27-1 16,27 1-16,0-14 15,0 0-15,0 0 16,0 1 0,0-1-1,0 0 1,0 0 93,27-13-62,-14 0-31,0 0 15,0 0-15,0 0-1,1 0 1,-1 0-16,0 0 16,0 0 93</inkml:trace>
  <inkml:trace contextRef="#ctx0" brushRef="#br1" timeOffset="154103.15">18124 3836 0,'-13'0'156,"13"14"-140,0-1-16,-13 27 16,-1-27-16,1 27 15,0 12-15,0-25 16,13-14-16,0 0 15,0 14-15,-14-27 16</inkml:trace>
  <inkml:trace contextRef="#ctx0" brushRef="#br1" timeOffset="154831.51">18031 4035 0,'27'-13'78,"-14"13"-62,14 0-1,-14 0-15,13 0 16,-13 0-16,1 0 16,-1 0-1,0 0 126,0 0-125,1 0-1,-14-14 1,13 14-16,13 0 15,-13-13 1</inkml:trace>
  <inkml:trace contextRef="#ctx0" brushRef="#br1" timeOffset="155615.01">18269 3836 0,'14'0'32,"-14"27"-1,-14 13-15,14-14-16,-13 14 15,13-14 1,0-13-16,0 1 15,0-1 1,0 0 31,-13 0 15,0 1-30,13-1-17,0 0 1,0 0 0,-13 0-1,13 1-15,0-1 78,0 0-31</inkml:trace>
  <inkml:trace contextRef="#ctx0" brushRef="#br1" timeOffset="156359.81">18283 4101 0,'13'0'62,"0"0"-46,0 0-16,1 0 15,-1 0-15,0 0 16,0 0 0,1 0-1,-1 0 1,0 0-1,0 0 1,0 0 125</inkml:trace>
  <inkml:trace contextRef="#ctx0" brushRef="#br1" timeOffset="157263.84">18415 4022 0,'0'-14'32,"-13"14"-17,13 14-15,-27-1 16,27 13-16,-13-26 15,13 27-15,0-14 16,0 0 0,0 27-16,0-27 15,0 0-15,0 1 16,0-1-16,0 0 16,0 0-1,0 1 32,0-1 16,13-13-63,1 0 15,12 0 1,0 13-1,-12-13-15,-1 0 47,-13-13 31,26 0-62,-26-1-16,0 1 31</inkml:trace>
  <inkml:trace contextRef="#ctx0" brushRef="#br1" timeOffset="163360.09">2950 12250 0,'13'0'62,"27"0"-62,13 0 16,26 0-1,14 0-15,-14 0 16,27 0-16,-27 0 16,54-13-16,-1 13 15,14 0-15,-54 0 16,27 0 0,-92 0-16</inkml:trace>
  <inkml:trace contextRef="#ctx0" brushRef="#br1" timeOffset="183159.29">5226 10306 0,'26'0'156,"-13"0"-140,27 0-1,0 0-15,-27 0 16,27 0-16,-27 0 15,13-14-15,-13 14 16,14 0-16,-14 0 31,14 0-15,-14 0 15,13 0 0,-13 0 32,14 0-16,-14 0 0,-26 0 234,0 0-265,-1 0-1,1 0 1,0 0-16,0 0 15,-27 0-15,0 0 16,27 14 0,0-14-16,0 0 15,0 0 17,-1 0-32,1 0 15,0 0 1,0 0-16,-1 0 31,1 0-15,0-14 15,0 14-31,-1 0 16,-12 0 15,13 0 0,0 0-15,-14 0-16,1 0 15,-1 0 1,14 0-16,0 0 31,-1 0-15,1 0 78,0 0-32,0 0 16,13-13 250,13 13-312,13 0-16,41 0 16,-14 0-16,26 0 15,-26 0-15,-13 0 16,-14 0-16,0 0 15,1 0 1,-14 0 0,0 0-16,1 0 31,-1 0-31,0 0 47,13 0-32,-12 0 1,12 0 0,-13-13-1,14 13-15,-14 0 16,14 0 15,-14 0 0,13 0 1,-13 0-17,14 0 1,-54 0 218,14 0-218,-13 0-16,-1 0 16,-26 0-16,0 0 15,1 0-15,-15 13 16,41-13-16,13 0 15,-14 0-15,14 0 16,-13 0-16,12 0 16,1 0-1,-13 0-15,-1 0 16,14 0 0,0 0-16,0 0 15,-1 0-15,1 0 31,0 0-31,0 0 16,66 0 437,-14 0-453,27 0 16,-13 0-16,-13 0 15,-27 0-15,27 0 16,-27 0-16,0 0 16,1 13-16,-1-13 15,0 0-15,0 0 16,0 0-16,1 0 16,-1 0-1,0 0 32,0 0 0,1 0-31,-1 0-1,0 0 1,0 0-1,1 0 1,-1 0-16,0 0 16,0 0 31,0 0-32,1 0 235,-14 14-203,-14-14-31,-12 0-1,13 13 1,-27 0-16,27-13 16,-14 0-1,1 0-15,-1 0 0,-12 0 16,26 0-16,-14 0 15,14 0-15,-27 0 16,27 0-16,-13 0 16,12 0-16,-12 0 15,13 0 1,-14 0 31,14 0 62,0 0-62,-1 0-31,1 0 46,0 0 1,0 0-48,0 0 17,-1 0-17,1 0-15,0 0 16,0 0 15,-1 0-15,14-13-1,-13 13 17,0 0-17,0 0 220,-1 0-126,1 0-15,0 0-1</inkml:trace>
  <inkml:trace contextRef="#ctx0" brushRef="#br1" timeOffset="212319.53">6032 10544 0,'14'13'188,"-1"-13"-173,0 0-15,0 0 16,14 13-16,-1-13 16,-12 0-1,-1 0-15,0 0 16,0 0 0,14 0-1,-14 0-15,0 13 16,14 1-1,-14-14-15,27 13 0,-27-13 16,0 0 0,13 0-16,-12 0 15,-1 13-15,0-13 16,0 0-16,1 0 16,-1 0-1,0 0-15,0 0 16,1 0-1,12 0 1,-13 0 281,14 0-281,-1 0-1,14 0-15,0 0 16,12 0-16,28 0 15,26 0-15,-14 0 16,27 0-16,14 13 16,12 14-16,-13-14 15,14 0-15,-1 0 16,1 14 0,-14-14-16,27 0 0,-13-13 15,-1 14-15,14 25 16,-14-39-16,1 0 15,-14 0-15,-13 0 16,-13 0-16,-27 0 16,-12 0-1,-15 0-15,1 0 16,0 0-16,27 0 16,25 0-16,-38 0 15,25 0-15,14 0 16,0 0-16,0 0 15,13 0-15,13 0 16,-26 0-16,-27 0 16,14 0-16,0 0 15,26 0 1,-53 0-16,-40 0 16,14 0-16,13 0 15,0 0-15,39 0 16,-39 0-16,106 0 31,-66 0-31,-14 0 0,0 0 16,27 0-16,-40 0 15,14-13-15,12 13 16,-26 0-16,27 0 16,0 0-1,92 0-15,-66-40 16,-40 40-1,1-13-15,-1 0 16,-26 13-16,-13-13 16,-1-14-16,27 14 15,-39 13 1,-14-13-16,0 13 16,14 0-16,-14 0 15,14-14-15,-1 1 16,0 13-16,-12-13 15,12 13-15,-13 0 16,27-26-16,-27 26 16,27-14-16,-27 14 15,14 0-15,-14 0 16,0 0-16,0 0 16,1 0-16,12 0 15,-13-13-15,0 13 16,1-13-1,-1 13 1,-13-13 31,13-1-31,14 14-1,-27-13 1,13 13 15,-13-13 63,13 13-94,0 0 15,1-13 1,-14-1-16,13 1 31,0 0-15,-13 0 0,0 0 30,13 13-46,-13-14 32,13 14 405</inkml:trace>
  <inkml:trace contextRef="#ctx0" brushRef="#br1" timeOffset="213423.81">12925 11020 0,'0'-13'78,"26"13"-47,1 13-31,-1 27 16,40 26-16,-26-40 15,13 40-15,0-13 16,0 27-16,0-27 15,-14-14-15,1-12 16,0-27-16,-27 13 16,0 0-1</inkml:trace>
  <inkml:trace contextRef="#ctx0" brushRef="#br1" timeOffset="214463.18">13123 11509 0,'-13'0'47,"13"14"-32,27-1-15,25 0 16,-38 0-16,12 1 16,1-1-16,-1 13 15,14-26 1,-14 27-16,-13-27 15,1 0 142,-1 0-126,0 0-15,0-40-1,1-26-15,12 13 16,-26 13-16,13 1 15,14-1-15,-27 27 16,13-1-16,-13 1 16,0 0-1,13 0 1</inkml:trace>
  <inkml:trace contextRef="#ctx0" brushRef="#br1" timeOffset="-213328.75">13957 11893 0,'13'40'140,"0"-1"-140,27-12 16,-27 26-16,14-27 16,-14 1-16,13 12 15,1 1-15,-27 13 16,26-13-16,-13-14 16,1 14-16,-14-14 15,26 1-15,-26-1 16,13-13-16,1 27 15,-1-13-15,0-27 16,-13 13-16,0 0 16,13 13-16,-13-12 15,14-1 1,-14-26 140</inkml:trace>
  <inkml:trace contextRef="#ctx0" brushRef="#br1" timeOffset="-211857.3899">14301 11880 0,'0'53'110,"-27"-14"-110,-12 1 15,25 0-15,-39 26 16,40-40-16,-26 14 16,25 0-16,1-14 15,0-13-15,0 27 16,-1-40 0,14 13-16,0 1 15,-13-14-15,13 13 16,-13 0-1,0 0 1,-1 0-16,14 1 16,-13 12-1,0-26 1,0 27 0,0-14 30,13 13 1,-14-12 0,14-1 188,-13 0-235,0 0 15,13 0 1</inkml:trace>
  <inkml:trace contextRef="#ctx0" brushRef="#br1" timeOffset="-209857.96">14684 12422 0,'0'13'94,"0"1"-63,-26-1-31,26 0 16,-13-13-1,13 13 32,-14-13-16</inkml:trace>
  <inkml:trace contextRef="#ctx0" brushRef="#br1" timeOffset="-208449.07">15094 11840 0,'0'53'31,"0"-13"-31,0-1 16,-13 1-16,13-13 15,0 12-15,-13 1 16,13-27-16,0 27 16,0-14-16,0 1 15,0-14-15,0 0 16,0 0-16,0 1 15,0-1-15,0 0 16,0 0 15,-13 1-15,13-1 0,0 0-1,0 27-15,-13-40 16,13 13-16,0 13 15,0-12 1,0-1-16,-14 0 78</inkml:trace>
  <inkml:trace contextRef="#ctx0" brushRef="#br1" timeOffset="-207488.18">15055 12184 0,'13'0'0,"0"0"32,14 0-32,-14 0 15,13 0 1,-12 0-1,12 0 1,-13 0 0,14 0-16,-14 0 31,13 0 0,-12 0 0,-1 0 63,0 0-63,0 0-31,-13 13 16,14-13 0,12 0-1,1 0 1,-14 0 0,0 0-16,0 0 15,0 0 48,1 0 93</inkml:trace>
  <inkml:trace contextRef="#ctx0" brushRef="#br1" timeOffset="-206367.9199">15491 11853 0,'14'0'63,"-14"14"-48,0 12-15,0 27 16,0-13-16,0-1 16,0-12-16,0 12 15,0-12-15,0-1 16,0 1-16,0-1 15,0 14-15,0-14 16,0-12-16,0 25 16,0-25-1,0 12-15,0-13 16,0 14 0,0-14-16,0 0 15,0 0 1,0 1-1,0 12 1,0-13 15,0 1-15,0-1 0,0 0 15,-14 13 0,-12-26 110,26-26-126,-13 0-15,13-1 16</inkml:trace>
  <inkml:trace contextRef="#ctx0" brushRef="#br1" timeOffset="-203521.19">15716 11814 0,'13'0'125,"1"0"-109,-1 0-16,0 0 47,0 0-32,1 0 1,12 0 15,-13 0 16,1 0-16,-1 0-15,0 0 15,0 0-15,0 0 0,1 0-1,-1 0 1,0 0 93,-13 13-93,0 13-16,0 14 15,0-14-15,0 1 16,0 13-16,0-1 16,0-25-16,0 12 15,0-13-15,0 14 16,0-1-16,0-13 16,0 1-1,0-1 1,0 0-16,0 14 15,0-1-15,-13 0 16,0 1 0,13 26-1,0-40-15,0 0 16,0 14-16,0-1 16,0-13-1,0 14 16,0-14-15,0 14 0,0-14 15,0 0-15,0 0-1,0 0 1,-14 1-1,14-1 1,0 0 0,0 0-1,0 1 1,0-1 46,0 0-46,0 0 0,0 1 218,0-1-156,-13 0 0,0-13-15,0 13-48,0-13 32,-1 0-15,1 0-17,-13 0-15,12 0 16,-12 0-1,13 0 1,-1 0-16,1 0 16,0 0-1,0 0 1,-14 13 15</inkml:trace>
  <inkml:trace contextRef="#ctx0" brushRef="#br1" timeOffset="-202033.77">13533 11721 0,'14'0'172,"-1"0"-141,0 0-15,0 0-1,1 0 1,-1 0-1,0 0 1,0 0 0,0 0-16,1 0 31,-1 0-15,0 0-1</inkml:trace>
  <inkml:trace contextRef="#ctx0" brushRef="#br1" timeOffset="-200121.3799">13494 11721 0,'0'40'62,"0"-1"-62,0-25 16,0 12-16,0-13 15,0 14-15,0-1 16,0-13 0,0 14-16,0-1 15,0-12-15,0-1 16,0 13-16,0-12 15,0 12 1,0 0 0,0-12-1,0-1-15,0 0 0,0 0 16,0 1 0,0 12-16,0-13 15,0 1 1,0 12-1,0-13 1,0 14-16,0-1 16,0-13-1,0 1 1,0 12-16,0 0 16,0-12-1,-13-1-15,13 0 16,0 0-1,0 14 1,0-14-16,-14-13 16,14 27-16,0-14 15,0 13 17,0-13-17,-13 1 1,13 12-1,-13-26 1,13 27 31,0-14 15,0 0 1,0 0 46,0 1-93,0-1 0,0 0 15,26 0 156,-12-13-171,12 0 0,-13 0-1,0 13-15,1-13 16,-1 0 109,0 0-94,0 0-15,1 0 31,-1 0-1</inkml:trace>
  <inkml:trace contextRef="#ctx0" brushRef="#br1" timeOffset="-195440.97">16391 11232 0,'-13'0'203,"13"26"-187,0 14-1,0 13-15,0 13 16,0 13 0,0 27-1,0-13 1,0-41-16,0-12 16,0-27-16,0 40 15,0 0-15,0-13 16,0 0-16,0 13 15,0-27-15,0 14 16,0-1-16,0 1 16,0 0-16,0-1 15,0-12-15,0-14 16,0 14-16,0-14 16,0 26-16,0-25 15,0 12-15,0-13 16,0 1-16,0-1 15,0 0-15,-14 0 16,14 14 0,0-14-1,0 13-15,0-12 16,0 25-16,0-25 16,0 12-16,0-13 15,-13 14-15,13-14 16,0 13-1,-13 1-15,13-14 16,0 0 0,-13 1-16,13 12 15,0-13 1,0 14-16,0-1 16,0 1-1,0-14-15,0 0 16,-13 14-16,13-1 15,0-13 1,0 14 0,0-14-1,0 13-15,0 1 16,0-14-16,0 0 16,0 1-16,0-1 15,0 0 1,0 0-1,0 0-15,0 1 32,0 12-17,0-13 17,0 14-32,0-14 15,0 14 16,0-14 1,0 13-1,0-13 31,0 1-30,0-1 77,13-13-109,0 0 16,0 0-1,0 0-15,1 0 16,-1 0 0,0 0 93</inkml:trace>
  <inkml:trace contextRef="#ctx0" brushRef="#br1" timeOffset="-194193.8599">16378 11218 0,'26'0'79,"-13"0"-79,14 0 15,-14 0 1,14 0-1,-14 0 1,0 0 93,0 0-109,0 0 16</inkml:trace>
  <inkml:trace contextRef="#ctx0" brushRef="#br1" timeOffset="-190857.28">17410 11205 0,'13'0'125,"0"0"-125,0 0 16,14 0-1,-14 0-15,13 0 16,-12 0 0,-1 0-1,0 0 48,-13 27 171,0-14-218,0 26-16,0 1 15,0-13-15,0 12 16,0 1-16,0-14 16,0 1-16,0 13 15,0-27-15,0 13 16,0 14-16,0-14 16,-13-12-16,13 25 15,-13 1-15,13-27 16,0 27-1,0 0-15,0-1 16,0 1-16,0 0 16,0-1-16,0-25 15,0 25-15,0-12 16,0-14-16,0 13 16,0 1-16,0-14 15,0 0-15,0 27 16,0-27-16,0 27 15,0-14-15,0 1 16,0 13-16,0-27 16,0 13-16,0 1 15,0 12-15,0 1 16,0-13-16,0 12 16,0 14-16,0-13 15,0 13-15,0-14 16,0-12-16,0 13 15,0-1-15,0-25 16,0-1-16,0 13 16,0 1-16,0-1 15,0 1-15,0-14 16,0 26-16,0-12 16,0-14-1,0 0-15,0 1 16,0-1-1,0 0 1,0 0 15,0 1-31,0-1 16,0 0 0,0 0-1,0 0 16,0 1-31,0-1 16,0 0 0,0 0 15,0 1-15,0-1 15,0 0-16,0 0-15,0 1 63,0-1-47,0 0 15,0 0-16,0 0 1,0 1 234,-14-1-219,1-13 1,0 0-1,0 0-31,-1 0 15,1 0 1,0 0-16,0 0 16,0 0 15,-1 0-31,1 0 16,0 0-1,0 0-15,-1 0 16,1 0 15,0 0-15,0 0 46,0 0-62</inkml:trace>
  <inkml:trace contextRef="#ctx0" brushRef="#br1" timeOffset="-186489.23">16695 11443 0,'0'13'15,"0"14"-15,0-14 16,0 0 0,0 1-16,0 12 15,0-13 1,0 14 0,0-14-16,0 27 15,0-27 1,0 13-16,0-12 0,0 12 15,0-13 1,0 27 0,13-14-1,-13-12 1,0-1-16,0 0 16,14-13 15,-14 13-16,13-13 1,-13 14 0,13-1-16,0-13 15,-13 13 17,14-13 14,12 0 64,-13 0-79,14-26 0,-14-1-31,13 14 16,-12-27-16,-1 40 16,0-13-16,0-14 15,1 14-15,-1-13 16,-13 13-1,26-1 1,-13 1-16,-13 0 16,14 0-16,-14-1 15,13 14-15,-13-26 16,13 26 0,-13-13-1,13-14 1,-13 14 62,14 13-78,-14-13 16,0 0-1,0-1 16,0 1-15,0 0 0,0 0-1,0-1 1,0 1 31,0 53 78,0 13-125,0-13 15,0-14 1,-14 14-16,14 26 16,0-40-16,0 1 15,0-1-15,0-13 16,0 14 0,0-14-16,0 14 15,0-14 1,0 13-1,0-13 1,14-13 31,12 0 0,-13 0-16,14 0-31,-27-13 16,26 13-16,14-26 15,-27 13-15,0-1 16,1 1-16,12-13 16,-13 12-1,1 1 1,-14 0-16,0 0 31,26-14-15,-13 1 15,-13 13-15,0-14 15,0 14 16,0 0-16,0-1-15,0 1-16,0 0 15,0 0 1,0 0-1,0-1 1,0 1 0,0 0 109,0 0-125,0-1 31</inkml:trace>
  <inkml:trace contextRef="#ctx0" brushRef="#br1" timeOffset="-184257.8499">17343 11853 0,'0'14'94,"0"-1"-79,0 0-15,0 0 16,0 0-16,0 1 47,0-1 15,0 0-30,0 0-1,0 1-15,0-1 15,0 0-16,0 0 1</inkml:trace>
  <inkml:trace contextRef="#ctx0" brushRef="#br1" timeOffset="-183322.04">17304 11906 0,'0'13'93,"0"1"-77,13 12 0,-13-13 15,13 1-16,-13-1-15,13 13 16,-13-12 0,0-1-1,0 0 1,14 0-16,-1 0 31,0 1 125</inkml:trace>
  <inkml:trace contextRef="#ctx0" brushRef="#br1" timeOffset="-182217.26">17410 11906 0,'0'13'63,"-14"1"-47,1 12-1,0-13 1,0-13-1,13 14-15,-14-14 16,14 13 78,-13 0-79,0-13 17,0 13-32,0-13 15,-1 27 1,1-27 0,13 13-16,-13-13 15,13 13 1,-27 0-16</inkml:trace>
  <inkml:trace contextRef="#ctx0" brushRef="#br1" timeOffset="-179648.63">16629 12607 0,'0'14'78,"0"-1"-62,0 13-16,0-12 16,0 12-16,0 0 15,0 14-15,0 0 16,0-14 0,0-12-16,0-1 15,0 0-15,0 0 16,0 0-1,0 1-15,0-1 16,0 0 0,13-13-1,1 0 32,-1 0-31,0 0-1,0 0-15,-13 13 16,13-13-16,1 0 16,-1 0 31,0 0-32,0 0 1,14 0-1,-14 0-15,14-26 16,-14-1-16,0 27 16,-13-26-16,26 13 15,-12-14-15,-1 27 16,-13-13-16,13 0 16,0 0-16,1 13 15,-14-14 1,13 1-1,0 0-15,0 13 0,-13-13 16,13-14-16,1 14 31,-14 0-15,13 0-16,-13-1 78,0 1-62,0 0 15,0 0-31,13-1 16,-13 41 109,0 13-110,0-27-15,0 26 16,-13 1-1,13-27-15,-13 14 16,13-14-16,-14 0 16,14 14-16,0-1 15,0-13 1,0 1-16,0-1 16,0 0-16,0 0 15,0 1-15,0-1 16,0 0-1,0 0 32,14-13 63,-1 0-95,0 0 17,0 0-17,14-13-15,-27 0 16,13 0-16,0-14 15,1 14-15,-1 0 16,0-14-16,0 14 16,0 0-16,1 0 15,-14-1 1,26-12 0,-13 13-1,-13-1 16,14 1-15,-1-13 0,-13 12-1,13 1 1,-13 0 0,0 0-1,0 0 1,0-1-16,0 1 15,0 0 32,0 0 16,-13 13-32,-14 13-31,1 13 16</inkml:trace>
  <inkml:trace contextRef="#ctx0" brushRef="#br1" timeOffset="-177208.8">17357 12898 0,'-14'14'47,"1"12"-32,0 1 1,0-27-1,13 26-15,0-13 16,0 14 0,-27-14-16,14 0 31,13 0-31,0 1 16,0-1-1,0 0 1,0 0 31,0 1 0,-13-1-16,13 0 141,0 0-157,-13-13-15,13 13 16,0-39 171,13 13-171,-13 0 0,0-1-16,13 14 15,0-13-15,1-13 16,-1 12 15,0 14 204,0 0-189,0 0-14,1 0 30,-1 0-62,-13 14 125,0 12-109,0-13-1,0 14 32,0-14-15,0 0 61,0 0-77,0 1 0,13-14 15,0 0 94</inkml:trace>
  <inkml:trace contextRef="#ctx0" brushRef="#br1" timeOffset="-175513.8199">16166 12277 0</inkml:trace>
  <inkml:trace contextRef="#ctx0" brushRef="#br1" timeOffset="-143569.22">5861 10557 0,'13'0'110,"0"0"-79,0 0-16,0 0 1,1 0 0,-1 0-1,0 0-15,0 0 16,1 0-16,25 0 16,-12 0-16,-1 0 15,14 0-15,-27 0 16,27 0-16,-14 0 15,14 0-15,26 0 16,0 0-16,0 0 16,14 0-16,26 0 15,-14 0-15,14 0 16,-53 0-16,0 0 16,-13 0-16,-1 0 15,-12 0-15,-14-13 16,13 13-16,-12 0 15,39 0-15,-27 0 16,-13 0 0,27-14-16,-27 14 15,27-13-15,-27 13 16,13 0-16,14 0 16,13-26-16,-13 26 15,-14 0-15,14 0 16,-27 0-1,27 0-15,13 0 16,0 0-16,-14 0 16,14-14-16,-13 14 15,0-26-15,-14 26 16,14 0-16,-27 0 16,14 0-16,-14 0 15,0 0-15,27 0 16,-1 0-16,-12 0 15,12 0-15,1 0 16,0 0-16,-27 0 16,27 0-16,-1 0 15,-25 0-15,25 0 16,-12 0-16,-1 0 16,14 0-1,-14 0-15,1 0 16,13 0-16,12 0 15,-12 0-15,-27 0 16,14 0-16,-1 0 16,-12 0-16,-1 0 15,0 0 1,0 0 15,0 0-15,1 0 93,-1 0-78,0 0 79,0 0-79,1 0-15,12 0 15</inkml:trace>
  <inkml:trace contextRef="#ctx0" brushRef="#br1" timeOffset="-135057.3">13494 13507 0,'13'13'109,"40"-13"-93,0 13-16,13-13 15,13 27-15,1-27 16,52 0-16,0 0 16,54 13-16,-1 0 15,-27-13-15,28 0 16,-41 0-16,-13 0 15,-12 0-15,-15 0 16,1 0-16,-13 0 16,-40 0-1,13 0-15,13 0 16,-13 0-16,14 0 16,-14 0-16,13 0 15,-26 0-15,0 0 16,0 0-16,0 0 15,0 0-15,92 0 16,-78 0 0,-1 0-16,-13 0 15,0 0-15,-14 0 16,-12 0-16,26 0 16,-14 14-16,-25-14 15,12 0-15,14 0 16,-14 13-16,1-13 15,12 13-15,-26-13 16,14 0-16,-1 13 16,-12-13-16,-1 0 15,13 13-15,-12 1 16,-1-14-16,13 0 16,1 0-16,-1 13 15,-13-13 1,14 0-16,-1 13 15,1-13-15,-14 0 16,0 13 0,0-13-16,1 0 15,12 0 1,1 0 0,-14 0-16,0 0 15,0 0 1,0 0-1,1 0 17</inkml:trace>
  <inkml:trace contextRef="#ctx0" brushRef="#br1" timeOffset="-71889.27">19936 8255 0,'14'0'110,"38"0"-110,28-13 15,-14 13-15,53 0 16,27-13-16,52 13 15,-13 0-15,14 0 16,-41 0-16,-25 0 16,12 0-16,-39 0 15,-40 0-15,-13 0 16,13 0-16,-26 0 16,-14 0-16,14 0 15,0 0-15,13 0 16,0 0-1,0 0-15,-1 0 16,-12 0-16,13 0 16,-40 0-16,14 0 15,-14 0-15,0 0 16,0 0-16,1 0 31,12 0 32,-13 0-48,14 0 17,-14 0-17,0 0 1,1 0-16,-1 0 15,13 0-15,-13 0 16,1 0 0,-1 0-1,0 0-15,0 0 47,1 0-16,-1 0-15,0 0 0,0 0-16,0 0 31</inkml:trace>
  <inkml:trace contextRef="#ctx0" brushRef="#br1" timeOffset="-68632.89">14658 12528 0,'-13'0'62,"13"13"-46,0 0 15,-14 14-15,1-14 0,0-13 46,0 0-46</inkml:trace>
  <inkml:trace contextRef="#ctx0" brushRef="#br1" timeOffset="-65665.26">14274 13031 0,'66'0'94,"40"0"-94,-26 0 15,25 0-15,-12 0 16,0 0-16,-27 0 15,-27 0-15,-12 0 16,-1 0-16</inkml:trace>
  <inkml:trace contextRef="#ctx0" brushRef="#br1" timeOffset="-64561.23">14856 12938 0,'14'0'63,"12"0"-48,0 0-15,-26 13 16,14-13-16,-1 0 16,0 0-1,14 14 110,-14-1-93,0-13 14,0 0-46,1 0 16,-1 0 0,0 13-1,0-13 157,-13 13-172,-26 14 16,13-27-16,-14 26 15,1-13-15,12 1 16,-12-1-16,-1 0 16,14 0-16,0-13 15</inkml:trace>
  <inkml:trace contextRef="#ctx0" brushRef="#br1" timeOffset="-60513.32">17833 12237 0,'0'26'62,"0"1"-62,0-14 16,0 0-16,0 14 15,0 12-15,0-12 16,0-14-16,0 27 16,0-14-16,0 1 15,0-1-15,13 40 16,-13-52-16,0 12 15,0-13-15,13 27 16,-13 0-16,0-27 16,0 27-16,0-27 15,0 13-15,14 1 16,-14-1-16,0-13 47,0 1-32,0-1 17,0 0 30,0 0 94,0 1-140,0-1 0,0 0-1,0 0 48,0 0-48,0 1 1,0-1 31,0 13 0,0-12 62,0 12 63</inkml:trace>
  <inkml:trace contextRef="#ctx0" brushRef="#br1" timeOffset="-59121.98">17740 13137 0,'14'0'125,"12"0"-109,-13 26-16,0-13 15,-13 0 1,0 1-16,14-1 16,-1 0-16,0 0 15,-13 1-15,13-14 31,1 13-31,-1 0 32,-13 0-17,13 1 1,0-1 0,1-13 171,-14-27-140,0 1-31,26-14-16,-13 0 15,0 14-15,-13 13 16,27-14-16,-27-26 15,13 27 1,0 13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44" units="cm"/>
          <inkml:channel name="Y" type="integer" max="1082" units="cm"/>
          <inkml:channel name="T" type="integer" max="2.14748E9" units="dev"/>
        </inkml:traceFormat>
        <inkml:channelProperties>
          <inkml:channelProperty channel="X" name="resolution" value="61.71908" units="1/cm"/>
          <inkml:channelProperty channel="Y" name="resolution" value="40.37313" units="1/cm"/>
          <inkml:channelProperty channel="T" name="resolution" value="1" units="1/dev"/>
        </inkml:channelProperties>
      </inkml:inkSource>
      <inkml:timestamp xml:id="ts0" timeString="2023-05-15T06:40:27.551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C00000"/>
    </inkml:brush>
    <inkml:brush xml:id="br2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2672 5305 0,'40'0'250,"13"0"-250,0 0 16,26 0-16,1 0 15,12 0-15,1 0 16,-27 0-16,27 0 16,-41 0-16,1 0 31,-26 0-31,-14 0 0,0 0 16,0 0-1,1 0 1,-1 0-1</inkml:trace>
  <inkml:trace contextRef="#ctx0" brushRef="#br1" timeOffset="12319.58">6046 5226 0,'26'0'187,"-13"0"-171,1 0-16,12 0 16,14 13-16,13-13 15,-27 13-15,1 0 16,-1-13-16,-13 13 16,1-13-1,-1 0 1,0 14-16,0-14 62,0 0-46,1 0 0,-1 0 234,0 0-219,0 0-16,1 0 1,-1 0 0</inkml:trace>
  <inkml:trace contextRef="#ctx0" brushRef="#br2" timeOffset="36832.14">5900 11377 0,'13'0'219,"1"0"-219,12 0 16,1 0-1,-14 0-15,13 0 16,-13 0-16,67 0 16,-54 0-1,1 0-15,12 0 16,-25 0-16,-1 0 16,0 0-16,0 0 15,1 0 16,-1 0-15,0 0 140,0 0-156,14 0 16,-14 0-16,13 0 16,1 0-16,-14 0 15,0 0-15,14 0 47,-14 0 16,14 0-17</inkml:trace>
  <inkml:trace contextRef="#ctx0" brushRef="#br2" timeOffset="44887.25">9168 11443 0,'13'0'156,"27"0"-140,-1 0-16,-12 0 15,-1 0-15,1 0 16,-14 0-16,13 0 15,1 0 1,-14 0-16,0 0 16,1 0-1,-1 0-15,0 0 47,0 0 0,1 0-16,-1 0 32,0 0-48,0 0 1</inkml:trace>
  <inkml:trace contextRef="#ctx0" brushRef="#br2" timeOffset="48670.96">6099 5133 0,'0'13'62,"-14"-13"17,1 0-64,0 0 1,-14-26-16,14-40 15,13 26-15,0 0 16,0 0-16,0-12 16,0 12-16,0 0 15,0-13 1,13 14-16,1-1 16,-14 13-16,0 14 15,13 0-15,0 13 47,0-13-16,1 13-31,-1 0 16,13 0-16,1 0 16,12 0-16,14 0 15,-13 0-15,26 13 16,-26 13-16,-14-12 15,27 12-15,0-13 16,0 14-16,-26-14 16,39 13-16,-40-12 15,1 12-15,-14-13 16,27 14-16,-27-14 16,0 0-16,0 1 15,0-1-15,-13 13 16,0-13-1,0 14-15,0-14 16,14 14-16,-14 12 16,0-12-16,0 12 15,0 1-15,0 0 16,-27 0-16,14-14 16,0 0-16,-14 14 15,14-27-15,0 14 16,-14-27-16,1 0 15,26 13-15,-26-13 16,12 13-16,1-13 16,0 13-16,-14 1 15,14-14-15,-13 0 16,-14 0-16,14 0 16,-27 0-16,-66 0 31,66 0-31,-40-14 0,14-25 15,-1-14-15,14 0 16,26 40-16,1-40 16,12 40-16,27-1 15</inkml:trace>
  <inkml:trace contextRef="#ctx0" brushRef="#br2" timeOffset="55095.48">9260 5345 0,'-13'0'187,"0"0"-171,-13-14 0,12 1-1,1 13 1,0-13-16,-14-14 15,27 14 1,-13 0 0,0 0-1,-14-14 17,27 14 14,-13-13-30,0 26 0,13-27-16,0 14 15,0-27-15,0 27 16,0-13-16,0-1 16,0-13-16,0 1 15,0 25 1,0-12-16,0 13 0,0-14 15,0 14 1,0-13-16,0 12 16,0 1-1,0 0-15,0 0 32,0-1-17,0 1 1,13 0-16,0 0 15,-13 0-15,14 13 16,-14-14-16,13 1 16,0 0-1,14 0-15,-27-1 16,13 14 0,0 0-1,14-26 1,-14 26-1,13 0-15,-13 0 16,14 0-16,-1 0 16,-12 0-16,-1 0 15,0 0-15,0 0 16,0 0-16,1 0 16,25 0-1,-25 0-15,12 0 0,-13 0 16,14 0-1,-1 26-15,-13-12 16,14-1-16,-14-13 16,0 0-16,1 13 15,12 14-15,1-27 16,-27 13 0,13-13-16,13 13 15,-26 0 1,0 0-16,13 14 15,1-14-15,-14 14 16,0-14 0,0 27-1,0-1-15,0 1 16,0 0-16,0-14 16,0 27-16,0 13 15,0-39-15,0-1 16,-14-13-16,1 14 15,0-27 17,13 13-17,-13 0 1,0-13 0,-1 13-16,-12 1 15,-1-14-15,1 0 16,-14 26-16,27-26 15,-13 0 1</inkml:trace>
  <inkml:trace contextRef="#ctx0" brushRef="#br2" timeOffset="56607.21">12039 11417 0,'13'-27'94,"0"27"-79,27 0-15,-14 0 16,14 0-16,26 0 31,-13 0-31,0 14 16,-27-14-16,1 0 15,-1 0-15,1 13 16,-14-13 0,0 0 15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44" units="cm"/>
          <inkml:channel name="Y" type="integer" max="1082" units="cm"/>
          <inkml:channel name="T" type="integer" max="2.14748E9" units="dev"/>
        </inkml:traceFormat>
        <inkml:channelProperties>
          <inkml:channelProperty channel="X" name="resolution" value="61.71908" units="1/cm"/>
          <inkml:channelProperty channel="Y" name="resolution" value="40.37313" units="1/cm"/>
          <inkml:channelProperty channel="T" name="resolution" value="1" units="1/dev"/>
        </inkml:channelProperties>
      </inkml:inkSource>
      <inkml:timestamp xml:id="ts0" timeString="2023-05-15T07:00:54.49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4141 8401 0,'39'0'94,"54"0"-78,-27 0-16,-13 0 15,0 0-15,0 0 16,26 13-16,14 0 16,-27 27-16,-40-40 15,1 0-15,-1 13 16,1-13-16,39 26 15,13 1-15,-26-14 16,53 27-16,-66-27 16,0-13-16,-1 13 15,-39 0-15,13-13 203,-13 14-109,-13-14-78</inkml:trace>
  <inkml:trace contextRef="#ctx0" brushRef="#br0" timeOffset="824.66">5146 8427 0,'27'0'46,"12"0"-30,-12 26-16,26 1 16,-27-14-16,1 14 15,-1-14-15,-13 13 16,1-26 0,-1 13-16,-13 1 15,0-1 63,0 0-46,0 0-17,-13-13-15,13 14 16,-14-1-16,1 0 15,-13-13-15,12 13 16,1 1-16,0-14 16,0 13-16,-14 0 15,14 0 1,0-13-16,-14 13 16</inkml:trace>
  <inkml:trace contextRef="#ctx0" brushRef="#br0" timeOffset="1648.8799">3307 7474 0,'0'14'47,"0"39"-32,0 0-15,0 39 16,0 14-16,0-40 16,0 40-16,0-40 15,-13 0 1,0-13-16,13-13 15,-13 26-15,13-26 16,-14-14-16,14 1 16,0-14-16</inkml:trace>
  <inkml:trace contextRef="#ctx0" brushRef="#br0" timeOffset="2553.52">3268 7832 0,'13'-14'47,"0"14"-47,27 0 15,-1 0-15,1 0 16,-13 0-16,-1 0 16,14 0-16,-14 0 15,1 0-15,-14 0 16,13 0 124,-12 0-124,12 0 15,-13 0-31,14 0 16,-14 0 15,13 0 0,-12 0-15,12 0-16,-13 0 16,14 0-1,-14 0-15,27 0 0</inkml:trace>
  <inkml:trace contextRef="#ctx0" brushRef="#br0" timeOffset="3471.46">3863 7355 0,'0'14'78,"0"12"-78,0 14 16,-13 79 0,-1-53-16,1 0 15,13 14-15,-26-1 16,26-39-1,0 12-15,0-25 16,0-1-16,0 14 16,0-13-16,0-1 15,0-13-15,0 14 16,0-14-16,0 0 16,0 14-16,0-14 15,0 13 1,0-12-1,0 12 17,0-13 15,0 0-32</inkml:trace>
  <inkml:trace contextRef="#ctx0" brushRef="#br0" timeOffset="4960.41">3942 8136 0,'0'13'79,"0"0"-64,0 1-15,0-1 16,14 0-16,-14 0 15,0 1 1,13-14 15,0 0-15,0 0 46,0 0-30,1 0-17,-1 0 17,-13-14 61,0-12-77,0 13 0,0-1 15,0 1-31,0 0 15,-13 0 32,13-1 63,-14 14-48,1 0-46,0 0-1,0 0 17,0 0 30,-1 0 1,1 14 15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44" units="cm"/>
          <inkml:channel name="Y" type="integer" max="1082" units="cm"/>
          <inkml:channel name="T" type="integer" max="2.14748E9" units="dev"/>
        </inkml:traceFormat>
        <inkml:channelProperties>
          <inkml:channelProperty channel="X" name="resolution" value="61.71908" units="1/cm"/>
          <inkml:channelProperty channel="Y" name="resolution" value="40.37313" units="1/cm"/>
          <inkml:channelProperty channel="T" name="resolution" value="1" units="1/dev"/>
        </inkml:channelProperties>
      </inkml:inkSource>
      <inkml:timestamp xml:id="ts0" timeString="2023-05-22T06:42:37.48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582 2514 0,'27'0'78,"12"-14"-78,-26 14 15,40-13-15,0 0 16,40 0-16,-27-1 16,27 14-1,-27 0-15,53 0 0,-40 0 16,67 0 0,-27 0-16,40 0 15,-14 0-15,14 0 16,13 0-16,13 0 15,0 0-15,-13 0 16,0 0-16,0 0 16,13 0-16,-39 0 15,-1 0-15,-26 0 16,14 0-16,-67 0 16,40-26-16,-14 13 15,1 13-15,-40-14 16,13 14-16,0 0 15,-13 0-15,13 0 16,14 0-16,25-13 16,-25 13-16,-14 0 15,40-26-15,0 26 16,-27 0-16,-13-13 16,-13 13-16,26 0 15,-26 0-15,0 0 16,13 0-16,27 0 15,13 0-15,0 0 16,26 0 0,-26 0-16,26 0 15,14 0-15,-14 0 16,133 0 0,-120 0-1,1 0-15,12 0 0,1 0 16,13 0-16,-40 0 15,27 0-15,0 0 16,-27 0-16,-13 0 16,-26 0-16,13 0 15,-27 0-15,27 0 16,-27 0-16,-13 0 16,14 0-16,-14 0 15,-13 0-15,26 0 16,-39 0-1,13 0-15,13 0 0,-13 0 16,0 0-16,0 0 16,13 0-16,-53 0 15,40 0-15,0 13 16,53 0 0,-53 13-1,26-12-15,-39-1 16,13 0-16,-1 0 15,1 1-15,-26 12 16,65 14 0,-39-1-16,-26-25 15,13 12-15,-14-13 16,0 14-16,1-14 16,13 14-16,-27-27 15,13 39-15,1-26 16,12 14-16,-25-14 15,25 14-15,-25-27 16,-1 13-16,0 0 16,-13 0-16,13-13 15,-13 13-15,14-13 16,-1 14 0,0-1-1,-13 0-15,26 14 16,-12-14-1,-1 27-15,13 12 16,1-12-16,-14 0 16,27 13-16,-14-14 15,-13 1-15,1 0 16,-1 26 0,0-40-16,0 27 15,1 53 1,-1-26-16,-13-28 15,0 41-15,0-40 16,0-27-16,0 14 16,0-13-16,0-14 15,0 0-15,0 0 16,0 1 0,-27-1-1,1 0 1,-1 0-16,1-13 15,-27 0-15,-13 13 16,-13-13-16,-14 14 16,0-1-16,-52 13 15,26-12-15,-27 12 16,1-26-16,12 0 16,-25 40-16,-120-14 31,198-26-31,-25 0 0,25 0 15,27 0-15,-13 0 16,26 0 0,1 0-16,12 0 15,14 0-15,0 0 157,0 13-142,-14 1-15,14-14 16,0 0-16,-14 0 15,14 13 1</inkml:trace>
  <inkml:trace contextRef="#ctx0" brushRef="#br0" timeOffset="3423.8229">10173 9234 0,'66'26'125,"14"27"-125,-14 0 16,0-13-16,-13 0 15,13 13-15,13-1 16,-12-12-16,-41-13 15,-13-14-15,1 0 16,-1 0 0,-13 27-1,0-27-15,26 27 16,-26-14 0,0-12-16,0-1 15,0 13-15,0-13 16,0 27-16,0 13 15,0-13-15,0-27 16,0 13-16,0-12 16,0 12-16,0 14 15,-13-14-15,0-12 16,0 12-16,13 0 16,-14 1-16,1-14 15,0 40-15,0-40 16,13 14-16,0-1 15,0-13-15,-14 14 16,14-14-16,0 0 16,0 14-16,0-14 15,0 27 1,0-27-16,0 0 16,0 0-16,0 1 15,0-1-15,0 0 16,0 0-1,0 1-15,0-1 32,0 13-32,0-13 15,0 14 1,0-14-16,0 14 16,0-1-16,0-13 15,0 1 1,0-1-1,0 0 1,0 13-16,14 14 16,-1-40-16,-13 13 15,13 14-15,-13-14 16,13 0 0,1 1-16,12 12 15,-13-26-15,0 13 16,1 0-1,-1-13 1,13 14-16,-12-14 16,-1 0-16,13 0 15,1 0-15,-14 0 16,27 0 0,-27 0-1,13 0-15,1 0 16,-1 0-16,-13 0 15,1 0-15,-1 0 16,0 0 15,14 0-15,-14 0-16,27 0 16,-27-14-16,13 1 15,-52 0 95,13 13-95,-1 0 1,1 0-1,0 0 1,13-13-16,-13 13 16,-1 0-16,1 0 15,-13 0 1,-27 0-16,40 13 16,-27 13-16,0 1 15,14-14-15,13 0 16,-14 27-16,14-27 15,13 0-15,-27 27 16,27-27-16,0 1 16,-13 12-16,13-13 15,-13 27-15,13-27 16,-13 14-16,13-1 16,0-13-16,0 1 15,-14 12-15,14 1 16,0-14-16,0 13 15,0 1-15,0 12 16,0-12 0,0 13-16,0 26 15,0-40-15,0 27 16,0-13-16,0-1 16,14-12-16,-14 39 31,0-40-31,0 1 0,0 13 15,0-27-15,0 27 16,0-1-16,0 1 16,0 0-1,0-1-15,0 27 16,0-39 0,0-14-16,0 0 15,0 14-15,0-1 16,-14-26-1,14 13 1,-13-13 0,0 27-1,0-14 1,0-13 0,13 13-16,-14 1 15,-25-1-15,25-13 16,1 0-1,0 13-15,0-13 16,-1 0 0,1 13-1,0-13-15,0 14 0,0-14 16,-1 13-16,1-13 16,0 0-16,-14 0 15,1 0 1,13 0-1,-14 0 1,14 0-16,-13 0 16,12 13-16,1 0 15,0-13 1,0 0 0</inkml:trace>
  <inkml:trace contextRef="#ctx0" brushRef="#br0" timeOffset="11001.4472">106 8506 0,'13'0'47,"14"0"-31,-1 0-16,-13 0 15,27 0-15,13 0 16,0 0-16,-14 0 16,28 0-16,-15 0 15,-12 0-15,-13 0 16,-1 0-1</inkml:trace>
  <inkml:trace contextRef="#ctx0" brushRef="#br0" timeOffset="11960.1099">476 8334 0,'13'0'63,"27"0"-47,-13 0-16,-1 14 15,-13-14 1,1 0-16,-1 0 31,0 13 0,0 0-15,0-13-16,1 13 16,-1 1-1,0-1 1,0 0-16,1-13 15,-1 0-15,0 13 32,0-13-1,1 13-31,-1 1 31,-13-1 47,0 13-78,0-12 16,-13 25-16,-40 14 16,26-26-16,-39 39 15,-27 0 1,67-53-16,13 0 15,-1 1 1</inkml:trace>
  <inkml:trace contextRef="#ctx0" brushRef="#br0" timeOffset="12928.712">370 7236 0,'40'0'94,"0"-13"-79,26 0-15,-13-14 16,-27 27-16,27-26 15,-13 13-15,0 13 16,-27-13 0,13 13-16,-12 0 125</inkml:trace>
  <inkml:trace contextRef="#ctx0" brushRef="#br0" timeOffset="13529.5224">820 6919 0,'-13'0'31,"13"40"-15,13-40-16,27 26 15,0 0-15,-27-12 16,0-1-16,0-13 15,0 13-15,1 0 94,-1 1-78,-13 25-1,0-25-15,-40 25 16,1 14-16,-14 0 16,26-40-16,1 0 15,13-13-15,-1 14 16</inkml:trace>
  <inkml:trace contextRef="#ctx0" brushRef="#br0" timeOffset="14280.9217">0 5384 0,'53'0'47,"0"0"-47,53 0 16,-14 0-16,1 0 15,-40 0-15,0 0 16,-40 0-16,0 0 15,0 0-15,1 0 16,-1 0 93</inkml:trace>
  <inkml:trace contextRef="#ctx0" brushRef="#br0" timeOffset="15680.1221">648 5252 0,'27'0'93,"-14"0"-93,27 0 16,-1 0-16,-25 0 16,12 13-1,-13-13 1,-13 13 78,13 1-63,-13-1-31,14 27 15,-14-27 1,26 13 0,-26-13-1,0 1 79,-13 12 156,13-13-234,-27-13-1,14 0-15,13 14 16,-13-14 0</inkml:trace>
  <inkml:trace contextRef="#ctx0" brushRef="#br0" timeOffset="31672.9221">1005 12912 0,'14'0'203,"-1"0"-203,40 0 15,0 0 1,53 0-16,-14 0 16,27 0-16,-13-14 15,-53 14-15,13 0 16,-53 0-16,14 0 31,-14 0 16</inkml:trace>
  <inkml:trace contextRef="#ctx0" brushRef="#br0" timeOffset="32824.0808">3360 12925 0,'27'0'125,"39"0"-110,40 0-15,-14 0 16,-26 0-16,14 0 16,-1 0-16,-13 0 15,-26 0-15,-27 0 16</inkml:trace>
  <inkml:trace contextRef="#ctx0" brushRef="#br0" timeOffset="33905.0434">5398 12898 0,'13'0'94,"0"0"-79,0 0 1,0 0-16,1 0 16,25 0-16,1 0 15,0 0-15,-14-13 16,1 13-16,-1 0 15</inkml:trace>
  <inkml:trace contextRef="#ctx0" brushRef="#br0" timeOffset="35321.3469">8996 13017 0,'26'0'93,"1"-13"-77,-1 13-16,14 0 16,-14 0-16,14 0 15,13 0-15,-27 0 16,-12 0-16,-1 0 15,13 0-15,-12 0 16,-1 0 0</inkml:trace>
  <inkml:trace contextRef="#ctx0" brushRef="#br0" timeOffset="51664.6136">1521 10570 0</inkml:trace>
  <inkml:trace contextRef="#ctx0" brushRef="#br0" timeOffset="58425.636">1601 10134 0,'0'13'312,"13"-13"-296,0 0 15,0 0-15,1 0 187,-1 0-188,0 0 1,0 0 0,1 0-1,-1 0 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44" units="cm"/>
          <inkml:channel name="Y" type="integer" max="1082" units="cm"/>
          <inkml:channel name="T" type="integer" max="2.14748E9" units="dev"/>
        </inkml:traceFormat>
        <inkml:channelProperties>
          <inkml:channelProperty channel="X" name="resolution" value="61.71908" units="1/cm"/>
          <inkml:channelProperty channel="Y" name="resolution" value="40.37313" units="1/cm"/>
          <inkml:channelProperty channel="T" name="resolution" value="1" units="1/dev"/>
        </inkml:channelProperties>
      </inkml:inkSource>
      <inkml:timestamp xml:id="ts0" timeString="2023-05-22T06:44:09.07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12343 7898 0,'26'0'203,"27"0"-203,-13 0 16,13 0-16,0 0 16,0 0-16,0 0 15,-14 0-15,-12 0 16,-1 0 0,-13 0-16,14 0 0,-14 0 15,0 0 1,1 0-16,-1 0 15,-13 13 1,13-13 0,0 0-1,14 0 1,-14 13 0,0-13-16,0 0 15,1 0-15,-1 0 16,0 0-16,14 0 15,-14 0 1,13 13-16,1-13 0,-14 0 16,0 0-1,0 0 1,1 0-16,-1 0 16,0 0-1,0 0 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44" units="cm"/>
          <inkml:channel name="Y" type="integer" max="1082" units="cm"/>
          <inkml:channel name="T" type="integer" max="2.14748E9" units="dev"/>
        </inkml:traceFormat>
        <inkml:channelProperties>
          <inkml:channelProperty channel="X" name="resolution" value="61.71908" units="1/cm"/>
          <inkml:channelProperty channel="Y" name="resolution" value="40.37313" units="1/cm"/>
          <inkml:channelProperty channel="T" name="resolution" value="1" units="1/dev"/>
        </inkml:channelProperties>
      </inkml:inkSource>
      <inkml:timestamp xml:id="ts0" timeString="2023-05-22T07:26:36.37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13309 8401 0,'0'26'94,"0"27"-94,0-13 15,0 12-15,0-25 16,-14 26-16,1-13 16,13-1-16,0-12 15,0-14-15,0 0 78,-13 0-46</inkml:trace>
  <inkml:trace contextRef="#ctx0" brushRef="#br0" timeOffset="849.7197">13282 8625 0,'13'0'78,"1"0"-78,-1 0 32,0 0-17,0 0-15,0 0 16,14-13-1,-14 13 32,0 0-31,1 0 0,12 0-1,-13 0 63,14 0-78,-1 0 16,1 0-16,12 0 16,-25 0-1,-1 0-15</inkml:trace>
  <inkml:trace contextRef="#ctx0" brushRef="#br0" timeOffset="1961.0125">13613 8334 0,'0'40'125,"0"0"-125,0-1 15,0 14-15,0-26 16,0-1-16,0-13 16,0 27-1,0-13-15,0-14 16,0 0 0,0 0-16,0 1 46,0-1-30,0 0 0,0 0 15,0 14 0,0-14 16,0 13 0,0-12-31,0-1-1,-13-13 1,13 13 46,0 0-30,-14 1 14,14-1-30</inkml:trace>
  <inkml:trace contextRef="#ctx0" brushRef="#br0" timeOffset="7793.065">3942 10861 0,'53'0'125,"13"0"-109,14 0-16,26-13 16,-14 13-16,40 0 15,1 0-15,-14 0 16,0 0-16,26 0 15,-39 0-15,13 0 16,-39 0-16,-1 0 16,0 0-16,-26 0 15,0 0-15,0 0 16,0 0-16,0 0 16,13 0-16,-13 0 15,13 0-15,40 0 16,-13 0-16,-27 0 15,40 0 1,-27 0-16,27 0 16,-14 0-16,120 0 15,-106 0 1,-27 0-16,54 0 16,-28 0-16,-25 0 15,26 0-15,-14 0 16,-12 0-16,-1 0 15,0 0-15,-12 0 16,12 0-16,0 0 16,-26 0-16,13 0 15,0 0-15,-13 0 16,27 0-16,-1 0 16,27 0-16,26 0 15,1 0-15,-28 0 16,1 0-16,0 0 15,-13 0-15,13 0 16,-14 0-16,120 0 31,-106 0-31,-14 0 0,14 0 16,-40 0-16,0 0 16,27 0-16,-40 0 15,26 0 1,-26 0-16,13 0 15,-13 0-15,27 0 16,-41 0-16,27 0 16,40 0-16,-53 0 15,0 0-15,40 0 16,13 0-16,52 0 16,-65 0-1,-27 0-15,-13 0 16,0 0-16,13 0 15,0 0-15,-13 0 16,0 0-16,0 0 16,26 0-1,1 0-15,-14 0 0,0 0 16,-26 0-16,-1 0 16,-12 0-16,12 0 15,-12-13-15,-14 13 16,0 0-1,14 0 1,-14 0-16,0 0 16,1 0-16,-1 0 15,26 0 1,28-27 0,-41 14-16,-13 13 15,14 0-15,-1-13 16,1 0-16,-14 13 15,13 0 1,-12 0-16,12 0 16,-13 0 15,-13-14-15,13 14 124,14 0-124,-1 0-1,1 0-15,-14 0 16,0 0 0,1 0-1,-1 0 63,0 0-31</inkml:trace>
  <inkml:trace contextRef="#ctx0" brushRef="#br0" timeOffset="38883.418">5649 8374 0,'-13'0'62,"13"13"-62,0 27 16,0 0-16,0-14 15,0 1-15,0-14 16,0 13 93,0 14-109,-14 0 16,14-14-16,0-13 16,0 1-16,0-41 93</inkml:trace>
  <inkml:trace contextRef="#ctx0" brushRef="#br0" timeOffset="39433.6733">5662 8586 0,'13'0'47,"-13"-14"-47,14 14 0,12 0 16,0-13-1,-12 13 1</inkml:trace>
  <inkml:trace contextRef="#ctx0" brushRef="#br0" timeOffset="40105.3824">5913 8387 0,'0'14'62,"0"25"-62,-13 1 16,-13 0-16,13 12 16,-14 1-1,14-39 141,13-1-124,0 0-17</inkml:trace>
  <inkml:trace contextRef="#ctx0" brushRef="#br0" timeOffset="41160.9111">7554 8467 0,'0'13'47,"0"13"-16,0 14-31,0-14 16,0 14-16,0-27 16,0 14-16,0-14 15,0 27-15,-13-27 16</inkml:trace>
  <inkml:trace contextRef="#ctx0" brushRef="#br0" timeOffset="41689.5607">7580 8625 0,'27'0'31,"-1"0"-31,-13 0 15,40 0-15,-13 0 16,-27 0 0,1 0-1,-14-13 110</inkml:trace>
  <inkml:trace contextRef="#ctx0" brushRef="#br0" timeOffset="42177.2634">7766 8493 0,'0'13'46,"-14"40"-30,14-13-16,0 13 16,0-13-16,0-1 15,0-12-15,0-14 32</inkml:trace>
  <inkml:trace contextRef="#ctx0" brushRef="#br0" timeOffset="43097.5917">9366 8427 0,'0'13'63,"0"27"-48,0-14 1,0-12-16,0 25 16,0-12-16,0 12 15,0 1-15,0 0 16,0-14-16,0 1 16,0-14-16,0 0 15</inkml:trace>
  <inkml:trace contextRef="#ctx0" brushRef="#br0" timeOffset="43592.8691">9406 8692 0,'13'-14'15,"0"14"1,1-13-1,-1 13 1,0 0-16,0 0 31,1-13 16,-1 0-31,0 13 15</inkml:trace>
  <inkml:trace contextRef="#ctx0" brushRef="#br0" timeOffset="44433.3147">9618 8440 0,'0'40'94,"0"0"-78,0-14-16,0 0 15,0-12-15,-27 12 16,27-13-16,0 1 94,0 12-94,0-13 15,0 1-15,0 12 16</inkml:trace>
  <inkml:trace contextRef="#ctx0" brushRef="#br0" timeOffset="45369.6838">11179 8546 0,'13'0'16,"0"0"15,0 26-31,-13 1 15,0 13-15,0-14 16,0 14-16,0-14 16,0-13-16,0 1 15,0-1-15,0 0 78,0 14-31</inkml:trace>
  <inkml:trace contextRef="#ctx0" brushRef="#br0" timeOffset="45905.8049">11245 8758 0,'13'-14'0,"0"14"15,0 0 1,14-13 0,-1 13-1,-12 0 32,12-13-31,-13 0-1</inkml:trace>
  <inkml:trace contextRef="#ctx0" brushRef="#br0" timeOffset="46345.4366">11404 8612 0,'13'0'31,"0"0"-15,-13 27 0,0 12-16,0-25 15,0 12 1,0 0-16,0-12 16,0-1-16,0 0 15,0 14-15,0-1 16,0-13-1,0 1-15,0-1 16,-13-13 47</inkml:trace>
  <inkml:trace contextRef="#ctx0" brushRef="#br0" timeOffset="70354.0263">10253 10425 0,'0'26'141,"0"0"-141,0 1 16,0-1-1,0 1 1,0-14-1,13 14 17,0-27-17,-13 13 1,13-13 0,14 26-1,-1-26 16,1 0 1,-14 0-32,0 0 31,0 0-31,1 0 16,12 0-1,-13 0 1,1 0-1,-1 0 1,0 0 15,-13-26 32,13-1-48,-13-12-15,0 12 16,0 14-16,0-27 16,0 27-16,0 0 15,0 0-15,0-1 16,0 1 0,-13 0-1,-13 13 16,12 0-15,-12 0 0,13 0-1,-14 0 1,14 0 15,0 0-15,-1 0-1,1 0 1,-13 0-16,13 0 16,-1 0-16,1 0 15,0 0-15,0 0 32</inkml:trace>
  <inkml:trace contextRef="#ctx0" brushRef="#br0" timeOffset="71697.0731">10372 9088 0,'13'-13'94,"-13"40"-78,0 39-16,0-13 15,0-14-15,0 28 16,0-28-16,0 14 15,0-13-15,0 0 16,0-14 0,0 0-16,0-12 15</inkml:trace>
  <inkml:trace contextRef="#ctx0" brushRef="#br0" timeOffset="72689.8348">10398 9049 0,'-13'0'63,"13"26"-47,0-13-16,-13 27 0,13-27 15,-14 1 1,14 12-16,-13-13 15,13 0-15,-13 1 16,13-1 203,-13 0-204,0 0-15,-1 1 32,1-14-17,13 13 1,0 0 0,-13 0-1</inkml:trace>
  <inkml:trace contextRef="#ctx0" brushRef="#br0" timeOffset="73384.9838">10385 9181 0,'0'0'0,"13"0"47,0 0-47,1 0 31,-1 0-31,0 0 16,0 0 0,1 0-16,-1 13 15,-13 0-15,26 1 16,-13-1 93</inkml:trace>
  <inkml:trace contextRef="#ctx0" brushRef="#br0" timeOffset="80448.2751">12978 9088 0,'26'0'156,"-12"0"-156,12 0 15,-13 0 17,14 0-17,-14 0 1,0 0 0,0 0 15,1 0-16,12 0 1,-13 14 0,14-14-16,-14 0 15,0 0-15,14 0 16,-14 0 0,0 0-16,0 0 31,1 0-16,-1 0 1,0 0 15,13 0 79,-26 13-95,14-13 32</inkml:trace>
  <inkml:trace contextRef="#ctx0" brushRef="#br0" timeOffset="81648.9252">13295 8969 0,'-13'0'125,"13"40"-109,13-27-16,1 14 16,12 12-16,0-25 15,-26-1-15,14-13 16,-1 26-16,13-26 16,-26 14-16,14-14 15,-1 13 63,-13 0 0,13-13-46,-13 13-32,13-13 31,-39 13 156,13-13-171,-14 14 15,14-14-15,-14 0-16,1 0 16,0 0-16,12 0 15,1 0-15,-13 0 16,12 13-16,1-13 31</inkml:trace>
  <inkml:trace contextRef="#ctx0" brushRef="#br0" timeOffset="177329.3422">15319 8546 0,'0'40'234,"0"-27"-234,14 0 16,-14 14-16,0-1 16,26-13-1,-26 1 1,0-1 0,0 0-1,0 0 48,0 0-63,0 1 15,0-1 63,0 0 1,0 0-79,0 1 15,0-1 1,0 0-16,0 0 15,0 1 1,0-1 0</inkml:trace>
  <inkml:trace contextRef="#ctx0" brushRef="#br0" timeOffset="178064.1485">15399 8718 0,'0'-13'62,"13"0"-62,-13-1 16,13 14-16,27-13 16,-27 13-1,0-13 1,1 13 124,-1 0-124,0 0 0,0 0 31,1 0-32,-1 0 16</inkml:trace>
  <inkml:trace contextRef="#ctx0" brushRef="#br0" timeOffset="178649.8136">15610 8493 0,'0'13'46,"0"27"-30,0 13-16,0-13 16,0-1-16,0 14 15,0-26-15,0 12 16,0 1-16,14-27 16,-14 14-16,0-14 15,0 0 1,0 0 15</inkml:trace>
  <inkml:trace contextRef="#ctx0" brushRef="#br0" timeOffset="180424.388">15319 8295 0,'0'13'125,"27"-13"-94,-14 0 1,14 0-1,-14 0-16,0 0 32,0 0-31,0 0 0,1 0 30,-1 0-30,0 0 15,14-13 1,-14 13-1,0 0 78,14-27-78,-1 27 188,-13 0-188,14 0-15,-14 0 0,0 0 31,0 0 31</inkml:trace>
  <inkml:trace contextRef="#ctx0" brushRef="#br0" timeOffset="181753.4428">15319 8348 0,'-13'0'156,"0"0"-140,-14 0 15,14 0-15,13-14 0,0 1 155,13 13-155,1 0-16,-1 0 16,0 0-1,0 0 17,1 0-17,-1-13 48,0 13-1</inkml:trace>
  <inkml:trace contextRef="#ctx0" brushRef="#br0" timeOffset="184881.1887">15253 8268 0,'-13'0'78,"13"13"-78,0 1 15,0-1-15,0 0 16,13 0-16,0 1 16,14-1-16,-14 0 15,0 0 1,1-13 15,12 0-15,-13 0-1,14 0-15,-14 0 16,0 0 0,27-13-1,-27 0 1,0 0-16,1 13 15,12 0-15,-26-14 16,13 14 0,1-13 15,-14 0-31,13 0 16,0-14-1,-13 14 48,13 13 62,0 0-110,1 0-15,12 0 16,-13 0 0,1 0 15,-1 0-16,0 0-15,0 0 32,0 0-17,1 0-15,-14 26 16,13-12-16,-13-1 16,0 0-16,13-13 15</inkml:trace>
  <inkml:trace contextRef="#ctx0" brushRef="#br0" timeOffset="200297.1906">13838 11404 0,'13'0'281,"0"0"-281,0 0 15,1 0 1,-1 0-16,0 0 16,14 0-1,-14 0-15,13 0 16,-13 0-16,14 0 16,-14 0-1,27 0 1,-27 0-1,14 0-15,-14 0 16,26 0-16,-12 0 16,-1 0-16,1 0 15,-1 0-15,-12 0 16,-1 0-16,26 0 16,-12 0-16,-1 0 15,14 0-15,-14 0 16,27-27-16,14 14 15,-15 13 1,-12-13-16,0 13 16,13 0-16,13-14 15,13-12-15,14 26 16,-1-13-16,-25 13 16,25-14-16,-39 14 15,13-26-15,-39 26 16,12 0-16,1 0 15,0 0-15,-27 0 16,53 0 0,-13 0-16,-26 0 15,52 0-15,0 0 16,1 0-16,-14 0 16,13 0-1,-26 0-15,26 0 0,-12 0 16,-41 0-16,27 0 15,-27 0-15,14 0 16,-13 0-16,26 0 16,-14 0-16,1 0 15,0 0-15,-14 0 16,14 0-16,-27 0 16,0 0-1,0 0 16,1 0-15,-1 0-16,0 0 16,0 0-16,1 0 15,-1 0-15,0 0 16,14 0-16,-14 0 16,13 0-1,-13 0-15,1 0 16,12 0-16,14 0 15,-27 0-15,27 0 16,-1 0-16,1 0 16,0 0-16,-1 0 15,1 0-15,0 0 16,-27 0-16,14 0 16,12 0-16,-12 0 15,26 0-15,-27 0 16,14 0-16,-1 0 15,1 0-15,0 0 16,13 0-16,-14 0 16,14 0-1,-39 0-15,25 13 0,-12-13 16,12 0 0,1 0-16,0 0 15,-27 0 1,27 0-16,-14 0 15,27 0-15,-26 0 16,12 0-16,14 0 16,-13 0-1,-27 0-15,27 0 16,-1 0-16,-25 0 16,25 0-16,1 27 15,-27-27-15,27 13 16,13-13-1,-13 0-15,12 13 16,-25-13-16,26 0 16,0 0-16,-14 0 15,1 0-15,13 40 16,-40-40-16,14 0 16,-14 0-16,13 0 15,-12 0-15,12 0 16,1 0-16,-1 0 15,27 0-15,-13 0 16,-1 0 0,14 0-16,-26 0 15,12 0-15,-25 0 16,25 0-16,-25 0 16,12 0-16,0 0 15,-12 0-15,12 0 16,1 0-16,-14 0 15,26 0-15,1 0 16,13 0-16,-13 0 16,-14 0-16,14 0 15,-27 0-15,14 0 16,-14 0-16,27 0 16,-1 0-16,-26 0 15,27 0-15,0 0 16,-1 0-16,1 0 15,13 0-15,0 0 16,-13 0-16,-1 0 16,14 13-16,-13 14 15,0-27-15,-14 0 16,14 0-16,-14 0 16,14 13-16,0-13 15,-27 0-15,27 0 31,-1 0-31,-25 0 16,12 0-16,-13 0 16,14 0-16,-14 0 15,13 0 32,-12 0-16,-1 0-15,13 0-16,1 0 16,-14 0-1,0 0 17,0 0-32,1 0 15,-1 0 1,13 0-16,-12 0 15,-1 0 1,0 0-16,0 0 16</inkml:trace>
  <inkml:trace contextRef="#ctx0" brushRef="#br0" timeOffset="203281.1062">3942 10517 0,'27'13'156,"12"40"-156,-12-26 16,-1-1-16,-12-13 15,-14 1 79,13-14-63,13 13-31,-12 0 16,12 0-16,-13 1 15,0-14-15,14 13 16</inkml:trace>
  <inkml:trace contextRef="#ctx0" brushRef="#br0" timeOffset="208577.2122">20995 11417 0,'-14'0'63,"54"0"-47,13 0-1,0 0-15,26 0 16,-13 0-16,-26 0 15,40 0 1,-67 0-16,0 0 16</inkml:trace>
  <inkml:trace contextRef="#ctx0" brushRef="#br0" timeOffset="222409.6084">13891 11284 0,'-14'0'110,"1"0"-110,-13 27 15,12-14 1,-38 27-16,25-40 16,14 13-1,-14-13-15,54 0 235,-14 0-235,27 0 15,-27 0-15,40 0 16,-40 0-1,14 0-15,-1 0 16,-13 0 0,1 0-16,-1 0 15,0 0 142</inkml:trace>
  <inkml:trace contextRef="#ctx0" brushRef="#br0" timeOffset="227720.8716">16457 11417 0,'0'26'140,"0"-13"-124,0 14-16,0-14 16,0 14-1,0-14 1,0 0-1,0 0-15,0 1 16,-13 12 0,13-13-16,0 14 31,-13-14 78,-14-13-77</inkml:trace>
  <inkml:trace contextRef="#ctx0" brushRef="#br0" timeOffset="228416.762">16417 11404 0,'0'13'94,"0"13"-78,-26 1-1,13-14-15,-1 0 16,1 0-1,0 1-15,0-1 16,26-13 109</inkml:trace>
  <inkml:trace contextRef="#ctx0" brushRef="#br0" timeOffset="228945.4331">16444 11417 0,'26'0'63,"-26"13"-48,0 13-15,0-12 16,14-1-16,-14 13 16,13-26 62</inkml:trace>
  <inkml:trace contextRef="#ctx0" brushRef="#br0" timeOffset="231416.7636">14433 7620 0,'26'0'125,"-12"0"-125,25 0 16,-25 13-1,12-13-15,1 0 16,-14 0-1,0 0 1,13 0 0,-12 0-1,12 0 1,-13 0 0,14 0-1,-14 0 48,14 0-16,-14 0-32</inkml:trace>
  <inkml:trace contextRef="#ctx0" brushRef="#br0" timeOffset="232672.7983">16338 7699 0,'13'0'203,"0"0"-125,14 0-47,-1 0-15,-12 0-16,39 0 16,26 0-16,-26 0 15,0 0-15,-14 0 16,-12 0-16,-1 0 15,-12 0 1,-1 0 0,0 0-1,0 0 1,14 0 0,-1 0 15,-13 0-31,1 0 15,-1 0 1</inkml:trace>
  <inkml:trace contextRef="#ctx0" brushRef="#br0" timeOffset="235585.7003">20757 7646 0,'26'27'125,"27"-27"-125,0 0 16,0 0-16,26 13 16,-26 0-16,-13-13 15,-14 27-15,1-27 16,-1 0-16,1 0 16,-1 0-16,0 0 15,1 0-15,-1 0 16,1 0-1,-14 0-15,0 0 32,1 0-17,-1 0 32,0 0 78,0 0-109,0 0-1,1 0 1,-1-13-16</inkml:trace>
  <inkml:trace contextRef="#ctx0" brushRef="#br0" timeOffset="257480.5812">14288 7620 0,'13'0'110,"0"0"-95,0 0-15,14 0 16,-14 0-16,13 0 16,-12 0 15,12 0 31,-13 0-30</inkml:trace>
  <inkml:trace contextRef="#ctx0" brushRef="#br0" timeOffset="260352.8427">16431 11364 0,'0'40'219,"0"-1"-219,13-26 16,-13 27-16,0-13 15,13-1-15,-13 1 16,0-1-16,0 0 16,0-12-1,0 12-15,0-13 31,0 1-15,0-1 0,0 13 15,0-13-31,0 1 31,0-1-15,0 0 15,0 14-15,0-14-16,0 27 15,0-27 1,0 0-16,0 0 0,0-26 141,0-13-126</inkml:trace>
  <inkml:trace contextRef="#ctx0" brushRef="#br0" timeOffset="261002.1077">16484 11430 0,'-14'13'63,"-25"53"-63,12-13 15,-13 13-15,14-39 16,0 39-16,12-40 15,1-26-15,0 27 16,0-1-16,13-39 219</inkml:trace>
  <inkml:trace contextRef="#ctx0" brushRef="#br0" timeOffset="261672.4465">16457 11443 0,'13'0'46,"1"0"-30,-14 13-16,13 1 16,0-1-16,-13 0 15,13-13-15,0 13 16,1 14-16,-14-14 31,13 0 79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44" units="cm"/>
          <inkml:channel name="Y" type="integer" max="1082" units="cm"/>
          <inkml:channel name="T" type="integer" max="2.14748E9" units="dev"/>
        </inkml:traceFormat>
        <inkml:channelProperties>
          <inkml:channelProperty channel="X" name="resolution" value="61.71908" units="1/cm"/>
          <inkml:channelProperty channel="Y" name="resolution" value="40.37313" units="1/cm"/>
          <inkml:channelProperty channel="T" name="resolution" value="1" units="1/dev"/>
        </inkml:channelProperties>
      </inkml:inkSource>
      <inkml:timestamp xml:id="ts0" timeString="2023-05-22T07:31:19.8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13798 10001 0,'0'13'172,"93"-13"-156,-27 0-1,26 0-15,-12 0 16,-1 0-16,40 14 16,-66-14-16,26 26 15,1-26-15,-14 13 16,-26-13-16,-1 14 16,1-14-16,0 0 15,13 26-15,-27-26 16,-13 13-1,1-13 17,-1 0-32,0 0 31,0 0 63,0 0-63,-13 14 0,14-14-15,-1 0-16,0 0 15,0 0 1,1 0-16,-1 0 16,-13 13-16,13-13 15,0 0-15</inkml:trace>
  <inkml:trace contextRef="#ctx0" brushRef="#br0" timeOffset="6040.6659">12885 8321 0,'13'0'171,"1"0"-155,-1 0-16,0 0 16,14 0-16,-14 0 15,0 13 1,0-13 0,1 0-16,-1 0 31,0 0 16,0 0-32,0 0 32,1 0-31,-1 0-1,0 0 1,0 0-16,1 0 63</inkml:trace>
  <inkml:trace contextRef="#ctx0" brushRef="#br0" timeOffset="9815.7434">13070 6747 0</inkml:trace>
  <inkml:trace contextRef="#ctx0" brushRef="#br0" timeOffset="13208.4516">17383 5702 0,'0'39'94,"0"28"-79,0-14-15,0 39 16,0-26-16,0-13 16,0-13-16,0 13 15,0-40 1,0 13-16,0-12 15</inkml:trace>
  <inkml:trace contextRef="#ctx0" brushRef="#br0" timeOffset="13864.5091">17436 5966 0,'0'-13'46,"26"13"-30,1 0-16,-1-13 16,1 13-1,-1 0-15,1-27 16,-14 27 15,0-13 16,0 13-31,1 0-1,12 0 1,-13-26-16,1 26 31,-1-13-31</inkml:trace>
  <inkml:trace contextRef="#ctx0" brushRef="#br0" timeOffset="14664.6419">17780 5622 0,'0'14'94,"0"78"-94,0-26 16,0-13-16,0 27 15,0-27-15,0-14 16,0 1-16,0-27 15,0 27-15,13-27 16,-13 14-16,0-14 141,0 13-110,0-13-15,0 14-16,0-14 15,0 14-15,0-14 16</inkml:trace>
  <inkml:trace contextRef="#ctx0" brushRef="#br0" timeOffset="23352.9116">20188 9194 0,'-14'0'31,"1"0"1,0 0-17,0 0 1,0 0-16,-1 13 15,-12-13 1,-14 0 0,0 0-16,27 14 15,-26-1-15,25 0 16,-25-13-16,-1 27 16,27-27-1,0 13-15,-14-13 16,14 13-1,0 0 1,-1 1 15,1-1-31,0 0 16,-14 13 0,14 1-16,0-1 15,0 1-15,13-14 16,-27 0-1,27 14-15,0-14 16,-13 27-16,13-27 16,0 13-1,0-12-15,0-1 16,0 0-16,0 0 16,0 1-16,0-1 15,0 0-15,0 0 16,0 14-16,0-1 15,0-13 17,0 1-17,27-1-15,-27 0 16,26 0-16,27 14 16,-13 12-16,-27-25 15,13 12-15,-12-26 16,12 27-16,-13-27 15,0 13-15,1-13 16,-1 0 0,0 26-16,0-26 0,1 13 15,25 27-15,14-27 32,-13 14-32,-14-14 15,14-13-15,-14 13 16,14 1-16,0-1 15,-14 0-15,14-13 16,13 26-16,40-26 16,-67 0-1,14 0-15,-1 0 16,14 14-16,13-14 16,27 0-16,0 0 15,-27 0-15,0 0 16,-26 0-1,13 0-15,-14 0 0,-12 0 16,-1-14-16,-13 14 16,1 0-16,-1 0 15,0-26-15,0 26 16,0 0 0,1 0-16,-1 0 31,0 0-16,0 0 1,-13-13 0,14 13 15,-1-13-31,0-1 16,0 1-1,1 13-15,-1-26 16,0 12-16,0 14 15,-13-13-15,13 13 16,1-13-16,-1 0 31</inkml:trace>
  <inkml:trace contextRef="#ctx0" brushRef="#br0" timeOffset="25040.7418">21180 9287 0,'13'0'125,"27"13"-125,-27 0 16,27 1-16,-1 25 16,-25-39-16,12 0 15,-26 13-15,13-13 16,1 0-16,-1 14 16,0-1-1,0-13 1,0 13-16,1 0 31,12 1 0,-13-1-15,1-13 0,-1 26-16,13 1 31,-26-14-31,14 0 15,-1 14-15,0 12 16,-13-12 0,26 13-1,-26-27 1,0 0 0,0 13-1,0-12 1,0 12-16,0-13 15,0 1 1,0-1-16,0 0 31,0 13 1,0-12-1,0-1 16,0 0-32,-13 0 1,13 1 15,-13 12-31,-13 1 16,26-14-1,-27 13 1,27-13-16,-13 14 16,0-14-1,-1 0 1,14 1-16</inkml:trace>
  <inkml:trace contextRef="#ctx0" brushRef="#br0" timeOffset="44208.4406">11430 6839 0,'13'-13'110,"14"13"-110,-1 0 15,27-13-15,-13 13 16,-1 0-16,14 0 16,-39 0-16,39 0 15,-27 0-15,0 0 16,-12 0-16,-1 0 16,0 0-1,0 0-15,1 0 16,12 0-1,-13 0 17,14 0-17,-14 0 1,0 0-16,0 0 16,1 0-1,12 0 48,1 13-48</inkml:trace>
  <inkml:trace contextRef="#ctx0" brushRef="#br0" timeOffset="45688.3098">23045 6839 0,'40'0'109,"13"0"-93,-13 0-16,-1 0 16,-12 0-16,-1 0 15,14 0-15,-14 0 16,-13 0 0,14 0-16,-14 0 46,0 0 1,1-13-31,25 13 0,1 0-16,-27 0 15,27 0-15,0 0 16,-27 0-1,13 0 1,-12 0 109</inkml:trace>
  <inkml:trace contextRef="#ctx0" brushRef="#br0" timeOffset="74400.2868">21683 3532 0,'0'13'62,"0"27"-46,0 0-16,0-1 15,0 28-15,0-14 16,0-1-16,26 28 16,-13 12-1,14-39 1,-27-26-16,26-1 0,-26-13 15,13 14 32</inkml:trace>
  <inkml:trace contextRef="#ctx0" brushRef="#br0" timeOffset="75168.2462">21696 3387 0,'0'39'78,"0"-25"-78,0 38 16,0-25-16,0 26 15,0 0-15,0-14 16,0 1-16,-13 0 15,-1 0-15,1 12 16,13-38-16,0 25 16</inkml:trace>
  <inkml:trace contextRef="#ctx0" brushRef="#br0" timeOffset="75703.8806">21683 3453 0,'0'-13'0,"39"13"15,14 26-15,-26 0 16,12 1-16,28 26 16,-28-27-16,1 1 15,-14-14-15,1-13 16,-14 13-16</inkml:trace>
  <inkml:trace contextRef="#ctx0" brushRef="#br0" timeOffset="76671.8859">22119 2752 0,'0'53'93,"0"-14"-93,13 14 16,-13 13-16,14-39 16,12 12-16,-26-12 15,0-1-15,53 14 16,-27-27-1,-26 1 1,27-14-16,-14 26 16,0-26-1,14 0-15,-27 13 16,13-13-16,14 0 16,-14 0 15,13 0-16,-13 0 17,1-13-17,12 0-15,-26-14 16,0 14-16,13-40 16,1 27-16,-14-1 15,0-12 1,0-1-16,0-13 15,0 26-15,0-65 16,-14 65 0,1 14-16,0-26 15,0 25-15,-1 14 32,1-13-17,0 13 1,0 0-16,0 0 15,-1 0-15,1 0 16,0 0-16,0 0 16,-14 0-16,1 0 15,-1 0-15,14 0 16,0 0-16,0 0 16,-1 0-16,1 0 15</inkml:trace>
  <inkml:trace contextRef="#ctx0" brushRef="#br0" timeOffset="81616.4151">22794 2937 0,'0'13'313,"0"0"-298,0 1 1,0-1 0,0 0 46,0 0-62,0 0 16,0 1 202,0-1-186,0 0-1,0 0 0,0 1 32,-13-1-63,-1-13 31,1 13 0,0-13 16,0 13-31,-1-13 15,14 14-15,-13-14-16,13 13 31,-13-13 125,0 0-140,39-27-1,-13 27 1,14-39-16</inkml:trace>
  <inkml:trace contextRef="#ctx0" brushRef="#br0" timeOffset="83088.9491">22873 2791 0,'0'14'172,"0"-1"-157,0 13 1,0-13 0,-13 1-16,0-14 31,13 13-15,-13 0-1,-1 0 1,14 1-1,-13-14 1,0 13-16,13 0 16,-13-13-1,13 13 1,-14-13 15,14 14 32,0-1 46,0 0-109,0 0 16,0 0-16,0 1 15,40 12-15,26 14 16,-13-14-16,-26-12 16,-14-14-1,0 13 1,-13 0 156,0 0-157,0 0 1,-13-13 0,-14 14-1,14-1 1,-13-13 15,12 13-15,-12-13 15,13 13-15,13 1 15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44" units="cm"/>
          <inkml:channel name="Y" type="integer" max="1082" units="cm"/>
          <inkml:channel name="T" type="integer" max="2.14748E9" units="dev"/>
        </inkml:traceFormat>
        <inkml:channelProperties>
          <inkml:channelProperty channel="X" name="resolution" value="61.71908" units="1/cm"/>
          <inkml:channelProperty channel="Y" name="resolution" value="40.37313" units="1/cm"/>
          <inkml:channelProperty channel="T" name="resolution" value="1" units="1/dev"/>
        </inkml:channelProperties>
      </inkml:inkSource>
      <inkml:timestamp xml:id="ts0" timeString="2023-05-22T07:32:57.63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22979 9671 0,'27'-14'78,"-1"1"-62,-13 13-16,0 0 16,14 0-16,-27-13 15,26 13-15,-12 0 16,25 0-16,-12 0 16,-14 0-1,0 0 1,0 0-16,1 0 15,-1 0 32,0 0-47</inkml:trace>
  <inkml:trace contextRef="#ctx0" brushRef="#br0" timeOffset="615.5633">23204 9790 0,'0'0'0,"-13"26"16,13-13-1,-13 14 1,13-14 0,-14 0-16,14 0 31,0 1-15,0-1-1,-13-13 1,13 13-16,0 14 15,0-14-15,0 0 16,0 13-16,0-12 16</inkml:trace>
  <inkml:trace contextRef="#ctx0" brushRef="#br0" timeOffset="1408.6087">23283 9909 0,'14'0'62,"-1"0"-46,-13 13 0,0 0-1,0 14-15,0-1 16,0-13 0,0 0 30,0 14-30,13-80 125,0 53-126,0-40-15,1 27 16,-14 0 0,13 13 46,0-13-46</inkml:trace>
  <inkml:trace contextRef="#ctx0" brushRef="#br0" timeOffset="2648.4374">23508 9869 0,'0'-13'78,"0"26"-47,0 0-15,0 14-1,0-14 1,0 13-16,0-12 15,0 12 32,0-13 16,13-13-63,1 0 31,-1 13-31,0-13 63,0 0-1,1 0-31,-14-13-31,0 0 16,0 0 0,0 0-1,0-1 1,13 1-16,0 0 187,0 13-155,-13 40-17,14-27 1</inkml:trace>
  <inkml:trace contextRef="#ctx0" brushRef="#br0" timeOffset="3314.2189">23707 9935 0,'13'0'141,"-13"13"-63,0 1-47,0-1-31,0 13 16,0 14 0,13-27-16,-13 0 15,0 1-15,13-1 16,1-26 46,12-40-46,-26 26-16,13 14 16,0-13-1,1-1-15,-14 14 16</inkml:trace>
  <inkml:trace contextRef="#ctx0" brushRef="#br0" timeOffset="3687.9084">23865 9671 0,'14'0'79,"-14"26"-64,0 0 1,0 27-16,26-26 0,-26-14 15,0 0 1,0 0-16</inkml:trace>
  <inkml:trace contextRef="#ctx0" brushRef="#br0" timeOffset="4792.495">23945 9909 0,'0'0'0,"13"13"16,0 13-16,0 1 15,14-1-15,-27 1 16,13-14-16,14 0 16,-27 0-16,0 1 31,0-1-31,0 13 15,13-26 157,0-13-156,-13 0-16,13 13 16,-13-13 15,14 26 47,-14 13-78,0-12 16,0 12-16,0 0 15,0 14-15,0-13 16,0-14-1,0 0-15,0 0 16,0 1-16,0-1 16,13-13 15</inkml:trace>
  <inkml:trace contextRef="#ctx0" brushRef="#br0" timeOffset="8321.0136">4247 13520 0,'26'0'125,"14"0"-109,-14 0-16,27 0 15,-13 0-15,39 0 16,27 0-16,13 0 16,-13 0-16,26 0 15,-13 0-15,0 0 16,-26 13-16,-14 1 15,14-1-15,-80-13 16,27 13-16,-27-13 16,0 0-1,0 0 1,1 0-16,-1 0 0,0 0 16,0 0-1,1 0-15,12 0 16,14 13-1,-27-13 1,13 0-16,1 0 0,-14 0 16,0 0-1,1 0-15,-1 0 16,0 0 0,0 0 15,1 0 16,-1 0-47,0 0 15,0 0 17,14 0-1,-14 0-16,0 0-15,14 0 16,-14 0 0,13 0-1,-13 0 1,1 0 0,-1 0-16,0 0 93,0 0 32,1-13-62</inkml:trace>
  <inkml:trace contextRef="#ctx0" brushRef="#br0" timeOffset="15568.3138">7025 13824 0,'0'-13'312,"13"13"-312,0 0 16,0 0-16,14 0 15,-14 0 142,0 0-142,1 0 1,-1 0-16,13 0 15,14 0 1,13 0-16,-14 0 16,1 0-16,0 0 15,-14 0-15,-12 0 16,12 0-16,-13 0 16,14 0-16,-14 0 31,13 0-16,-12 0 17,12 0-32,-13 0 15,14 0 1,-14 0-16,13 0 16,-12 0 15,12 0 31,-13 0-46,1 0-16,12 0 16,14 0-1,-1 27-15,-12-27 16,13 0-16,-27 0 15,27 0-15,-14 0 16,-13 13-16,27-13 16,-14 0-16,40 13 15,-13 0 1,-13-13-16,0 14 16,52-14-16,-12 13 15,-14-13-15,-13 13 16,13 14-16,-13-27 15,0 13 1,-14-13-16,14 0 0,-26 0 16,13 0-16,-27 0 15,13 0-15,-13 0 16,27 13-16,0-13 16,0 0-16,-14 0 15,14 0-15,-1 0 16,1 0-16,-27 0 15,1 0-15,-1 0 79,0 0-48,13 0-16,-12 0 32,12 0-15,-13 0-32,-13-13 15,27 13 1,-14 0-1,0 0-15,14 0 16,-14 0-16,-13-13 31,13 13 1,0 0-1,1 0-16,-1 0 17,0 0-1,14 0-15,-14 0-1,13 0 1,-13 0-16,27 0 15,0-27-15,-14 27 16,1 0 0,-14 0-16,0 0 15,14 0-15,-1 0 16,-13 0 0,1 0-1,-1 0 1,0 0 234,0 0-219,0 0 0,1 0-15,12-13 15</inkml:trace>
  <inkml:trace contextRef="#ctx0" brushRef="#br0" timeOffset="26368.6964">7078 11999 0,'13'0'109,"27"0"-109,52-27 16,-39 27-16,53 0 15,-27 0-15,14-13 16,-14 13-16,27 0 16,-13 0-16,-14 0 15,53 0-15,-26 0 16,0 0-16,13 0 15,0 0-15,-13 0 16,0 0-16,0 0 16,-27 0-16,-13 0 15,14 0-15,-41 0 16,1 0 0,0 0-16,-14 0 15,-13 0 1,1 0-16,12 0 15,-13 0 1,14 0 0,-14-13-1,0 13-15,0 0 16,1 0-16,12 0 16,0 0-16,1 0 15,-14 0 1,0 0-16,14 0 15,-14 0-15,27 0 16,-14 0-16,-13 0 16,27 0-16,-27 0 15,14 0 1,13 0-16,-27 0 16,13 0-16,1 0 0,-14 0 15,13 0-15,1 13 16,-1-13-1,1 0 1,-1 13 0,-13-13-1,1 0 1,-1 0 0,13 14-16,-12-14 15,-1 0 1,0 0-16,13 0 15,-12 0-15,-1 0 16,13 0-16,-12 0 16,12 13-1,-13-13 1,14 0 0,-14 0-1,-13 13 1,26-13-1,-12 0 1,12 0 0,-13 0 31,1 13-16,-1-13 0,0 14-31,0-1 16,1-13-1,-1 0 1,-13 13 0,26 0 30,-13 0-14,1 1 30,-1-14-15,-13 13-16,0 0 1,13-13-17,-13 13-15,0 14 16,0-14 15,0 0-31,0 1 141,13-1 93,-13 13-218,14-26-16,-1 13 15,-13 1-15,0-1 16,0 0 0,13 0-1,-13 1 1,0-1-1,0 0 1,0 0 15,0 14-15,13-27-16,-13 26 31,0-13-31,0 1 16,0-1 15,0 0-15,0 0-16,14 1 15,-14 12 1,0 0 0,13-12-1,-13 12 1,0-13-1,13 1 1,-13-1 0,0 0-1,0 0-15,0 1 16,0-1-16,0 0 16,0 13-16,0 1 15,0-14 1,0 14-1,0-14 1,0 13-16,0-12 16,0 12-1,0-13 1,0 14 15,0-14-15,0 13-1,0-12 17,0-1 171,0 0-188,0 0 1</inkml:trace>
  <inkml:trace contextRef="#ctx0" brushRef="#br0" timeOffset="28408.4973">10795 11536 0,'-13'0'63,"13"40"-63,0 26 15,0 0-15,0-13 16,0 0-16,0 0 15,0-1-15,0 1 16,0-13-16,0-13 16,0-14-16,0 0 15,0 0-15,0 0 16,-13 1 46</inkml:trace>
  <inkml:trace contextRef="#ctx0" brushRef="#br0" timeOffset="29265.4193">10835 11827 0,'13'0'16,"-13"-13"62,13 13-63,0 0 1,1 0-16,-1 0 0,13-14 31,1 1-31,-1 13 31,-13 0-31,14 0 16,-14 0 0,0 0-16,1-13 15,-1 13 1,0-13-16,0 13 16,0 0 155</inkml:trace>
  <inkml:trace contextRef="#ctx0" brushRef="#br0" timeOffset="30048.0059">11205 11536 0,'-13'0'63,"-27"0"-48,27 40 1,-14 26-16,1-13 16,13 39-16,0-26 15,-1-39-15,14 12 16,-13 1-16,13-13 16,0-1-1,0 1 1,0-14-1,0 0 1,0 0 0,0 0-16,0 1 31,0-1-15,0 0-1,0 0 1,0 1 15,0-1 47,0 0-62,0 0-16</inkml:trace>
  <inkml:trace contextRef="#ctx0" brushRef="#br0" timeOffset="32791.9582">11496 11271 0,'0'53'47,"0"-13"-31,40 66-16,-27-14 15,0 1-15,-13 26 16,0 13 0,0-26-16,0 26 0,0-26 15,0-26-15,0 25 16,0-38-1,0-15-15,0 28 16,0-40-16,0 12 16,0-12-16,0-13 15,0 12-15,0 14 16,0 0-16,0-13 16,0 13-16,0-14 15,0-25-15,0 12 16,0-13-16,0 1 31,0 12-31,0 0 16,0 1-1,0-1-15,0-12 16,0-1-16,0 13 16,0 14-16,0-27 15,0 14-15,0-1 16,0-13-16,0 14 15,0-1-15,0-12 16,0-1-16,14 13 16,-14 1-1,13-14-15,-13 0 16,13 14 0,-13-14-1,13 13-15,-13-13 16,0 14-1,0-14-15,27 0 16,-27 1-16,0-1 16,13 0-1,-13 14-15,0-14 16,0 0 15,0 0-31,13-13 16,0 13-1,1-13 1,-1 0 0,13 27-1,-12-27 17,-1 0-32,0 0 31,0 0-31,-13 13 15,13-13-15,1 0 16,-1 0 0,0 27-1,0-27 1,14 0 0,-14 0-1,13 0-15,-12 0 63,-1 0-1,0 0-31,0 0 1,1 0-32,-1 13 15,0-13 1,14 13-16,-14-13 31,13 0-15,-26 13-1,13-13 17,1 0-32,-1 0 15</inkml:trace>
  <inkml:trace contextRef="#ctx0" brushRef="#br0" timeOffset="39664.8468">11602 12687 0,'0'13'94,"26"27"-78,-26-27-16,0 0 15,14 0-15,-14 1 16,26-1-16,-26 13 15,13 1 1,1-27 0,-14 13-1,13-13 1,-13 13 46,0 0-46,0 1-16,0-1 16,0 0-1,0 0 1,0 14-16,0-14 16,0 13-1,0-12 1,0-1-1,0 0 1,0 0 0,13 1 31,0-1-32,1-13 1,12 0-1,-13 0-15,14 0 16,-14 13 0,13-13-16,-12 0 0,-1 0 15,26 0 1,-12 0-16,-1 0 16,14 0-16,-13 0 15,-1 0-15,-13 0 16,0 0-1,1 0-15,-1 0 32,0 0-17,0 13 1,1-13 0,-1 0-1,13 14 1,-12-14 15,-1 0 141,0 0-156,0 0-1,0 0-15,14 0 16,13 0-16,-14 0 15,14 13-15,-1-13 16,-25 0-16,12 0 16,-13 0-16,1 0 31,-1 0-15,0 0-16,0 0 15,14-13-15,-14 13 16,13 0-16,1 0 15,-14 0-15,14 0 16,-1 0-16,0-14 16,1 14-16,13-13 15,-27 13 1,0 0 0,0 0-16,1 0 15,-1 0-15,0-13 16,0 13-1,0 0 1,1 0-16,-1 0 16,0 0-1,0 0 1,14-13 15,-14-1 0,0 1-15,-13 0 15,14 13-15,-14-13 0,13-1 15,13 14 0,-13-13 0,-13 0 1,14 0-1,-1 13-16,-13-13 1,13-1-16,-13-12 16,13-14-1,-13 27 17,14 0-32,-14 0 15,13-1 16,0 14-15,-13-13-16,13 0 109</inkml:trace>
  <inkml:trace contextRef="#ctx0" brushRef="#br0" timeOffset="40769.1228">13110 12713 0,'13'0'109,"1"0"-109,-1 0 16,0 0 15,0 0 32,0 0-32,1 0 0,-1 0-31,-13 13 16,13-13-16,0 14 31,1-14 47,-1 26-78,0-13 156,-39 14-140,12-14 0,-25 14-16,12-1 15,27-13-15,-26 14 16,13-14-1,-1 0-15,14 0 16</inkml:trace>
  <inkml:trace contextRef="#ctx0" brushRef="#br0" timeOffset="45880.4709">11880 13705 0,'13'0'1250,"0"0"-1235,0 0 17,1 0-32,-1 0 15,0 0 1,0 0 0,1 0-16,-1 0 15,0 0-15,0 0 16,1 0-16,-1 0 15,0 0-15,0 0 16,14 0 0,-1 0 31,-13 0-32,1 0 16,-1 0-15,0 0 0,0 0-1,1 0 1,-1 0-16,0 0 16,0 0-1,0 0-15,14 0 16,-14 0 15</inkml:trace>
  <inkml:trace contextRef="#ctx0" brushRef="#br0" timeOffset="71447.9882">11906 11867 0</inkml:trace>
  <inkml:trace contextRef="#ctx0" brushRef="#br0" timeOffset="73736.3548">11814 11814 0,'0'-14'125,"0"-12"-125,13 26 16,0 0-16,14 0 16,-1 0-16,0 0 15,1 0-15,-14 0 16,14 0-16,-14 0 15,0 0-15,0 0 16,14 0-16,26 0 31,-27 0-31,-13 0 0,14 0 16,-1 0 0,-12 0-16,-1 0 15,0 0-15,0 0 16,0 0-16,14 0 15,-14 0 1,0 0 0,1 0-16,-1 0 15,0 0 1,13 0-16,-12 0 16,-1 0-1,0 0-15,0 0 31,1 0-15,-1 0 0,0 0-1,0 0 1,1-13 0,-1 13-1,0 0 1,0 0-1,0 0 1,1 0 0,-1 0-1,13 0 1,-12 0 15,12 0 0,-13 0-15,1 0 15,-1 0-15</inkml:trace>
  <inkml:trace contextRef="#ctx0" brushRef="#br0" timeOffset="85416.6577">13547 11814 0,'13'13'110,"27"-26"-95,-27 13-15,0 0 16,0-14-16,14 14 16,-14-13-16,13 13 15,1-13 1,-14 13-1</inkml:trace>
  <inkml:trace contextRef="#ctx0" brushRef="#br0" timeOffset="96665.4626">13666 13017 0,'0'14'313,"0"-1"-313,0 0 234,0 0-203,0 1-15,0-1 62,0 0-62,0 0 31,0 1 31,0-1-31,0 0-47,0 0 15,0 0 1,13 1-16,-13-1 31,0 0-15,0 0 31,0 1 62,0-1-93,0 0 15,0 0 63,0 1-79,0-1 1,0 0 0,0 0-1,0 0 48,0 1-16,0-1-16,0-40 141</inkml:trace>
  <inkml:trace contextRef="#ctx0" brushRef="#br0" timeOffset="97560.3178">13639 12938 0,'0'-13'78,"-13"13"-62,0 0 0,0 13-1,13 27-15,-14-14 16,1-13-16,13 1 15,0-1-15,-13 13 16,13-12 15,0 12 16,0-13-16,-13 14 32,-1-14-32,14 0 47,0 0-78,0 1 16</inkml:trace>
  <inkml:trace contextRef="#ctx0" brushRef="#br0" timeOffset="98345.1788">13626 12912 0,'13'0'62,"0"0"-46,1 39-16,12-25 15,14 25 1,-27-12 0,0-27-16,-13 13 15,0 13 17,14-26-17,-1 14 1,0-1 31</inkml:trace>
  <inkml:trace contextRef="#ctx0" brushRef="#br0" timeOffset="103577.321">13652 13481 0,'0'13'93,"0"13"-93,27 1 16,-14-14 0,14 27-16,-14-27 15,-13 13-15,13 1 16,0-1-16,1-13 16,-1 14-16,0-1 15,0-26-15,0 27 16,-13-14-1,14-13 17,-14 13-1,13 0 16,-13-26 0,13-13-32,-13 13 1,0-14-16</inkml:trace>
  <inkml:trace contextRef="#ctx0" brushRef="#br0" timeOffset="104335.8526">13838 13428 0,'-14'0'62,"1"13"-62,-13 13 16,26 14 0,-27-14-16,27 1 0,0-14 15,-13 14-15,0-27 16,13 13 0,-13 26-16,-1-12 31,14-14-16,-13-13 1,0 27 15,0-14 1,-14 13 77</inkml:trace>
  <inkml:trace contextRef="#ctx0" brushRef="#br0" timeOffset="121288.3752">13692 12211 0,'0'-14'141,"13"1"-125,-13 0-1,14 0-15,-1 13 16,0-27-16,0 14 31,1 0-31,12 13 16,-26-14-1,13 1 1,0 13 15,1 0-31,-1 0 16,13-26-16,-12 26 15,-1 0 1,0 0 0,0 0-1,14 0 1,-1 0-16,-13 0 16,14 0-1,-14 0-15,0-13 16,1 13-1,-1 0 17,0 0 15,0 0-16,1 0 0,-1 13-15,0-13-1,0 13 1,0 0 0,1-13-1,-1 0 48,0 13-48,0-13 17,1 14-32,12-1 15,-13 0 16,-13 0-15,14-13 78,-1 0-79,-13 14 79,13-1 47,-13 0-47,13 0-94,-13 1 31,0-1-31,0 0 15,0 0 1,0 14 0,0-14 15,13 27-31,-13-14 16,0-13-1,0 14 1,14-14-16,-14 13 15,0-12 1,0-1-16,0 13 16,0-12-16,0 12 15,0 0-15,0 1 16,0-14-16,0 14 16,0-14-16,0 27 15,0-14 1,0-13-16,0 0 15,0 1 1,0-1-16,0 0 16,0 0-1,0 1-15,0-1 16,0 0-16,0 0 16,0 1-1,0-1 1,0 13-1,0-13-15,0 1 0,0-1 16,0 0 0,0 0-16,0 1 15,0-1 1,0 13 0,0-13-16,0 1 15,0-1 1,0 0-16,0 0 15,0 1 1,0-1 0,13 13-1,-13-12-15,0-1 16,0 13 0,13-13-1,-13 1-15,27-1 31,-27 0-31,13 0 16,13 1 0,-13-14 15,1 13 0,-1-13-15,-13 13-1,13-13-15,0 0 32,14 27-32,-14-27 15,0 13 1,1-13 0,-1 0-1,0 0 16,0 0-15,0 0 0,1 0 15,-1 0-15,0 0-1,0 0 1,14 0-1,-14 0 1,14 0-16,-14-13 31,13-1-15,1 14 0,-1-26-16,1 13 15,-14 13 16,0-27-15,0 27-16,0-13 16,1 13-1,-1-27 1,0 27 0,-13-13-1,13 13 1,-13-13-1,14 0-15,-1 13 32,0 0 108,0-13-77,1 13-32,-14-14-15,0 1-1,0 0 1,0 0 0,0-14-1,0 14 1,0 0-1,0-1-15,0 1 16,0 0 15,0-13 16,0 12 94,-14 14-1</inkml:trace>
  <inkml:trace contextRef="#ctx0" brushRef="#br0" timeOffset="121832.6869">15015 12951 0,'-13'0'31,"0"0"-16,13 27 1,-14-14 0,1 0-16,0 0 15,13 1-15,0-1 16,-13 0 0,-1 14-16,1-14 15,13 0 16,-13-13 16,39-13 78,-12-14-125,12 14 16,-26 0-16,13 13 16</inkml:trace>
  <inkml:trace contextRef="#ctx0" brushRef="#br0" timeOffset="122344.8745">15002 12991 0,'13'0'63,"-13"13"-48,27 0-15,-14 1 16,-13-1-16,13 13 16,-13-12-16,26-1 15,-26 0 1,14 0-16,-1 1 62</inkml:trace>
  <inkml:trace contextRef="#ctx0" brushRef="#br0" timeOffset="125456.0684">15108 11999 0,'0'26'94,"0"14"-79,0-14-15,26 14 16,-26-27-16,0 27 15,0-27-15,0 1 32,0-1-17</inkml:trace>
  <inkml:trace contextRef="#ctx0" brushRef="#br0" timeOffset="130056.1056">17648 11787 0,'13'-13'141,"40"13"-125,13-13-16,-26 13 15,-1 0-15,28-14 16,-15 1-16,-12 0 15,-13 13-15,-1 0 16,14 0-16,-14 0 16,-13 0-1,1 0-15,-1 0 16,0 0-16,0 0 16,14 0-1,-14 0-15,0 0 31,0 0-15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29" name="Shape 22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1200">
        <a:latin typeface="+mj-lt"/>
        <a:ea typeface="+mj-ea"/>
        <a:cs typeface="+mj-cs"/>
        <a:sym typeface="Arial"/>
      </a:defRPr>
    </a:lvl1pPr>
    <a:lvl2pPr indent="228600" defTabSz="457200" latinLnBrk="0">
      <a:defRPr sz="1200">
        <a:latin typeface="+mj-lt"/>
        <a:ea typeface="+mj-ea"/>
        <a:cs typeface="+mj-cs"/>
        <a:sym typeface="Arial"/>
      </a:defRPr>
    </a:lvl2pPr>
    <a:lvl3pPr indent="457200" defTabSz="457200" latinLnBrk="0">
      <a:defRPr sz="1200">
        <a:latin typeface="+mj-lt"/>
        <a:ea typeface="+mj-ea"/>
        <a:cs typeface="+mj-cs"/>
        <a:sym typeface="Arial"/>
      </a:defRPr>
    </a:lvl3pPr>
    <a:lvl4pPr indent="685800" defTabSz="457200" latinLnBrk="0">
      <a:defRPr sz="1200">
        <a:latin typeface="+mj-lt"/>
        <a:ea typeface="+mj-ea"/>
        <a:cs typeface="+mj-cs"/>
        <a:sym typeface="Arial"/>
      </a:defRPr>
    </a:lvl4pPr>
    <a:lvl5pPr indent="914400" defTabSz="457200" latinLnBrk="0">
      <a:defRPr sz="1200">
        <a:latin typeface="+mj-lt"/>
        <a:ea typeface="+mj-ea"/>
        <a:cs typeface="+mj-cs"/>
        <a:sym typeface="Arial"/>
      </a:defRPr>
    </a:lvl5pPr>
    <a:lvl6pPr indent="1143000" defTabSz="457200" latinLnBrk="0">
      <a:defRPr sz="1200">
        <a:latin typeface="+mj-lt"/>
        <a:ea typeface="+mj-ea"/>
        <a:cs typeface="+mj-cs"/>
        <a:sym typeface="Arial"/>
      </a:defRPr>
    </a:lvl6pPr>
    <a:lvl7pPr indent="1371600" defTabSz="457200" latinLnBrk="0">
      <a:defRPr sz="1200">
        <a:latin typeface="+mj-lt"/>
        <a:ea typeface="+mj-ea"/>
        <a:cs typeface="+mj-cs"/>
        <a:sym typeface="Arial"/>
      </a:defRPr>
    </a:lvl7pPr>
    <a:lvl8pPr indent="1600200" defTabSz="457200" latinLnBrk="0">
      <a:defRPr sz="1200">
        <a:latin typeface="+mj-lt"/>
        <a:ea typeface="+mj-ea"/>
        <a:cs typeface="+mj-cs"/>
        <a:sym typeface="Arial"/>
      </a:defRPr>
    </a:lvl8pPr>
    <a:lvl9pPr indent="1828800" defTabSz="457200" latinLnBrk="0">
      <a:defRPr sz="1200">
        <a:latin typeface="+mj-lt"/>
        <a:ea typeface="+mj-ea"/>
        <a:cs typeface="+mj-cs"/>
        <a:sym typeface="Arial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"/>
          <p:cNvSpPr>
            <a:spLocks noGrp="1"/>
          </p:cNvSpPr>
          <p:nvPr>
            <p:ph type="body" sz="quarter" idx="13"/>
          </p:nvPr>
        </p:nvSpPr>
        <p:spPr>
          <a:xfrm>
            <a:off x="487898" y="3863771"/>
            <a:ext cx="3683001" cy="369889"/>
          </a:xfrm>
          <a:prstGeom prst="rect">
            <a:avLst/>
          </a:prstGeom>
        </p:spPr>
        <p:txBody>
          <a:bodyPr/>
          <a:lstStyle/>
          <a:p>
            <a:pPr>
              <a:spcBef>
                <a:spcPts val="900"/>
              </a:spcBef>
              <a:defRPr sz="4000" b="1">
                <a:solidFill>
                  <a:schemeClr val="accent6"/>
                </a:solidFill>
              </a:defRPr>
            </a:pPr>
            <a:endParaRPr/>
          </a:p>
        </p:txBody>
      </p:sp>
      <p:sp>
        <p:nvSpPr>
          <p:cNvPr id="13" name="Rectangle"/>
          <p:cNvSpPr>
            <a:spLocks noGrp="1"/>
          </p:cNvSpPr>
          <p:nvPr>
            <p:ph type="body" sz="quarter" idx="14"/>
          </p:nvPr>
        </p:nvSpPr>
        <p:spPr>
          <a:xfrm>
            <a:off x="487899" y="1250570"/>
            <a:ext cx="7324988" cy="744538"/>
          </a:xfrm>
          <a:prstGeom prst="rect">
            <a:avLst/>
          </a:prstGeom>
        </p:spPr>
        <p:txBody>
          <a:bodyPr/>
          <a:lstStyle/>
          <a:p>
            <a:pPr>
              <a:spcBef>
                <a:spcPts val="900"/>
              </a:spcBef>
              <a:defRPr sz="4000" b="1">
                <a:solidFill>
                  <a:srgbClr val="4D4D4C"/>
                </a:solidFill>
              </a:defRPr>
            </a:pPr>
            <a:endParaRPr/>
          </a:p>
        </p:txBody>
      </p:sp>
      <p:sp>
        <p:nvSpPr>
          <p:cNvPr id="14" name="Rectangle"/>
          <p:cNvSpPr>
            <a:spLocks noGrp="1"/>
          </p:cNvSpPr>
          <p:nvPr>
            <p:ph type="body" sz="quarter" idx="15"/>
          </p:nvPr>
        </p:nvSpPr>
        <p:spPr>
          <a:xfrm>
            <a:off x="487898" y="2000917"/>
            <a:ext cx="6041584" cy="487850"/>
          </a:xfrm>
          <a:prstGeom prst="rect">
            <a:avLst/>
          </a:prstGeom>
        </p:spPr>
        <p:txBody>
          <a:bodyPr/>
          <a:lstStyle/>
          <a:p>
            <a:pPr>
              <a:defRPr b="1">
                <a:solidFill>
                  <a:srgbClr val="4D4D4C"/>
                </a:solidFill>
              </a:defRPr>
            </a:pPr>
            <a:endParaRPr/>
          </a:p>
        </p:txBody>
      </p:sp>
      <p:pic>
        <p:nvPicPr>
          <p:cNvPr id="15" name="Image" descr="Image"/>
          <p:cNvPicPr>
            <a:picLocks noChangeAspect="1"/>
          </p:cNvPicPr>
          <p:nvPr/>
        </p:nvPicPr>
        <p:blipFill>
          <a:blip r:embed="rId2"/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1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 - N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image1.pdf" descr="image1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0911" y="4699139"/>
            <a:ext cx="883651" cy="331101"/>
          </a:xfrm>
          <a:prstGeom prst="rect">
            <a:avLst/>
          </a:prstGeom>
          <a:ln w="12700">
            <a:miter lim="400000"/>
          </a:ln>
        </p:spPr>
      </p:pic>
      <p:sp>
        <p:nvSpPr>
          <p:cNvPr id="127" name="Rectangle"/>
          <p:cNvSpPr/>
          <p:nvPr/>
        </p:nvSpPr>
        <p:spPr>
          <a:xfrm>
            <a:off x="8053950" y="4639759"/>
            <a:ext cx="1018534" cy="44008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spcBef>
                <a:spcPts val="900"/>
              </a:spcBef>
              <a:defRPr sz="40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Hea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Title Text"/>
          <p:cNvSpPr txBox="1">
            <a:spLocks noGrp="1"/>
          </p:cNvSpPr>
          <p:nvPr>
            <p:ph type="title"/>
          </p:nvPr>
        </p:nvSpPr>
        <p:spPr>
          <a:xfrm>
            <a:off x="3074459" y="1674428"/>
            <a:ext cx="6069542" cy="1250669"/>
          </a:xfrm>
          <a:prstGeom prst="rect">
            <a:avLst/>
          </a:prstGeom>
        </p:spPr>
        <p:txBody>
          <a:bodyPr anchor="ctr"/>
          <a:lstStyle>
            <a:lvl1pPr>
              <a:defRPr sz="3000">
                <a:solidFill>
                  <a:srgbClr val="4D4D4C"/>
                </a:solidFill>
              </a:defRPr>
            </a:lvl1pPr>
          </a:lstStyle>
          <a:p>
            <a:r>
              <a:t>Title Text</a:t>
            </a:r>
          </a:p>
        </p:txBody>
      </p:sp>
      <p:pic>
        <p:nvPicPr>
          <p:cNvPr id="136" name="Image" descr="Image"/>
          <p:cNvPicPr>
            <a:picLocks noChangeAspect="1"/>
          </p:cNvPicPr>
          <p:nvPr/>
        </p:nvPicPr>
        <p:blipFill>
          <a:blip r:embed="rId2"/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13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Hea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Title Text"/>
          <p:cNvSpPr txBox="1">
            <a:spLocks noGrp="1"/>
          </p:cNvSpPr>
          <p:nvPr>
            <p:ph type="title"/>
          </p:nvPr>
        </p:nvSpPr>
        <p:spPr>
          <a:xfrm>
            <a:off x="396393" y="1969202"/>
            <a:ext cx="7772401" cy="930106"/>
          </a:xfrm>
          <a:prstGeom prst="rect">
            <a:avLst/>
          </a:prstGeom>
        </p:spPr>
        <p:txBody>
          <a:bodyPr anchor="ctr"/>
          <a:lstStyle>
            <a:lvl1pPr>
              <a:defRPr sz="4000"/>
            </a:lvl1pPr>
          </a:lstStyle>
          <a:p>
            <a:r>
              <a:t>Title Text</a:t>
            </a:r>
          </a:p>
        </p:txBody>
      </p:sp>
      <p:pic>
        <p:nvPicPr>
          <p:cNvPr id="145" name="Image" descr="Image"/>
          <p:cNvPicPr>
            <a:picLocks noChangeAspect="1"/>
          </p:cNvPicPr>
          <p:nvPr/>
        </p:nvPicPr>
        <p:blipFill>
          <a:blip r:embed="rId2"/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14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Title Text"/>
          <p:cNvSpPr txBox="1">
            <a:spLocks noGrp="1"/>
          </p:cNvSpPr>
          <p:nvPr>
            <p:ph type="title"/>
          </p:nvPr>
        </p:nvSpPr>
        <p:spPr>
          <a:xfrm>
            <a:off x="336789" y="114935"/>
            <a:ext cx="8205304" cy="54519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4D4D4C"/>
                </a:solidFill>
              </a:defRPr>
            </a:lvl1pPr>
          </a:lstStyle>
          <a:p>
            <a:r>
              <a:t>Title Text</a:t>
            </a:r>
          </a:p>
        </p:txBody>
      </p:sp>
      <p:pic>
        <p:nvPicPr>
          <p:cNvPr id="154" name="Image" descr="Image"/>
          <p:cNvPicPr>
            <a:picLocks noChangeAspect="1"/>
          </p:cNvPicPr>
          <p:nvPr/>
        </p:nvPicPr>
        <p:blipFill>
          <a:blip r:embed="rId2"/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15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63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240631" indent="-240631">
              <a:buSzPct val="100000"/>
              <a:buChar char="•"/>
            </a:lvl1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164" name="Image" descr="Image"/>
          <p:cNvPicPr>
            <a:picLocks noChangeAspect="1"/>
          </p:cNvPicPr>
          <p:nvPr/>
        </p:nvPicPr>
        <p:blipFill>
          <a:blip r:embed="rId2"/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16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Title Text"/>
          <p:cNvSpPr txBox="1">
            <a:spLocks noGrp="1"/>
          </p:cNvSpPr>
          <p:nvPr>
            <p:ph type="title"/>
          </p:nvPr>
        </p:nvSpPr>
        <p:spPr>
          <a:xfrm>
            <a:off x="336789" y="114935"/>
            <a:ext cx="8205304" cy="54519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4D4D4C"/>
                </a:solidFill>
              </a:defRPr>
            </a:lvl1pPr>
          </a:lstStyle>
          <a:p>
            <a:r>
              <a:t>Title Text</a:t>
            </a:r>
          </a:p>
        </p:txBody>
      </p:sp>
      <p:pic>
        <p:nvPicPr>
          <p:cNvPr id="184" name="Image" descr="Image"/>
          <p:cNvPicPr>
            <a:picLocks noChangeAspect="1"/>
          </p:cNvPicPr>
          <p:nvPr/>
        </p:nvPicPr>
        <p:blipFill>
          <a:blip r:embed="rId2"/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18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Image" descr="Image"/>
          <p:cNvPicPr>
            <a:picLocks noChangeAspect="1"/>
          </p:cNvPicPr>
          <p:nvPr/>
        </p:nvPicPr>
        <p:blipFill>
          <a:blip r:embed="rId2"/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19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4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de Snipp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Text"/>
          <p:cNvSpPr txBox="1">
            <a:spLocks noGrp="1"/>
          </p:cNvSpPr>
          <p:nvPr>
            <p:ph type="title"/>
          </p:nvPr>
        </p:nvSpPr>
        <p:spPr>
          <a:xfrm>
            <a:off x="336789" y="114935"/>
            <a:ext cx="8205304" cy="545743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3" name="Body Level One…"/>
          <p:cNvSpPr txBox="1">
            <a:spLocks noGrp="1"/>
          </p:cNvSpPr>
          <p:nvPr>
            <p:ph type="body" idx="1"/>
          </p:nvPr>
        </p:nvSpPr>
        <p:spPr>
          <a:xfrm>
            <a:off x="336613" y="1010407"/>
            <a:ext cx="8207742" cy="3641928"/>
          </a:xfrm>
          <a:prstGeom prst="rect">
            <a:avLst/>
          </a:prstGeom>
        </p:spPr>
        <p:txBody>
          <a:bodyPr/>
          <a:lstStyle>
            <a:lvl1pPr>
              <a:spcBef>
                <a:spcPts val="200"/>
              </a:spcBef>
              <a:defRPr sz="1100"/>
            </a:lvl1pPr>
            <a:lvl2pPr marL="0" indent="457200">
              <a:spcBef>
                <a:spcPts val="200"/>
              </a:spcBef>
              <a:buSzTx/>
              <a:buNone/>
              <a:defRPr sz="1100"/>
            </a:lvl2pPr>
            <a:lvl3pPr marL="0" indent="914400">
              <a:spcBef>
                <a:spcPts val="200"/>
              </a:spcBef>
              <a:buSzTx/>
              <a:buNone/>
              <a:defRPr sz="1100"/>
            </a:lvl3pPr>
            <a:lvl4pPr marL="0" indent="1371600">
              <a:spcBef>
                <a:spcPts val="200"/>
              </a:spcBef>
              <a:buSzTx/>
              <a:buNone/>
              <a:defRPr sz="1100"/>
            </a:lvl4pPr>
            <a:lvl5pPr marL="0" indent="1828800">
              <a:spcBef>
                <a:spcPts val="200"/>
              </a:spcBef>
              <a:buSzTx/>
              <a:buNone/>
              <a:defRPr sz="11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34" name="Image" descr="Image"/>
          <p:cNvPicPr>
            <a:picLocks noChangeAspect="1"/>
          </p:cNvPicPr>
          <p:nvPr/>
        </p:nvPicPr>
        <p:blipFill>
          <a:blip r:embed="rId2"/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3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Hea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itle Text"/>
          <p:cNvSpPr txBox="1">
            <a:spLocks noGrp="1"/>
          </p:cNvSpPr>
          <p:nvPr>
            <p:ph type="title"/>
          </p:nvPr>
        </p:nvSpPr>
        <p:spPr>
          <a:xfrm>
            <a:off x="396393" y="1969202"/>
            <a:ext cx="7772401" cy="930106"/>
          </a:xfrm>
          <a:prstGeom prst="rect">
            <a:avLst/>
          </a:prstGeom>
        </p:spPr>
        <p:txBody>
          <a:bodyPr anchor="ctr"/>
          <a:lstStyle>
            <a:lvl1pPr>
              <a:defRPr sz="4000"/>
            </a:lvl1pPr>
          </a:lstStyle>
          <a:p>
            <a:r>
              <a:t>Title Text</a:t>
            </a:r>
          </a:p>
        </p:txBody>
      </p:sp>
      <p:pic>
        <p:nvPicPr>
          <p:cNvPr id="43" name="Image" descr="Image"/>
          <p:cNvPicPr>
            <a:picLocks noChangeAspect="1"/>
          </p:cNvPicPr>
          <p:nvPr/>
        </p:nvPicPr>
        <p:blipFill>
          <a:blip r:embed="rId2"/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4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itle Text"/>
          <p:cNvSpPr txBox="1">
            <a:spLocks noGrp="1"/>
          </p:cNvSpPr>
          <p:nvPr>
            <p:ph type="title"/>
          </p:nvPr>
        </p:nvSpPr>
        <p:spPr>
          <a:xfrm>
            <a:off x="336789" y="114935"/>
            <a:ext cx="8205304" cy="545743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2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333575" y="1012506"/>
            <a:ext cx="4038601" cy="3472074"/>
          </a:xfrm>
          <a:prstGeom prst="rect">
            <a:avLst/>
          </a:prstGeom>
        </p:spPr>
        <p:txBody>
          <a:bodyPr/>
          <a:lstStyle>
            <a:lvl1pPr>
              <a:defRPr sz="2200"/>
            </a:lvl1pPr>
            <a:lvl2pPr marL="771525" indent="-314325">
              <a:defRPr sz="2200"/>
            </a:lvl2pPr>
            <a:lvl3pPr marL="1228725" indent="-314325">
              <a:defRPr sz="2200"/>
            </a:lvl3pPr>
            <a:lvl4pPr marL="1685925" indent="-314325">
              <a:defRPr sz="2200"/>
            </a:lvl4pPr>
            <a:lvl5pPr marL="2143125" indent="-314325">
              <a:defRPr sz="2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53" name="Image" descr="Image"/>
          <p:cNvPicPr>
            <a:picLocks noChangeAspect="1"/>
          </p:cNvPicPr>
          <p:nvPr/>
        </p:nvPicPr>
        <p:blipFill>
          <a:blip r:embed="rId2"/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5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itle Text"/>
          <p:cNvSpPr txBox="1">
            <a:spLocks noGrp="1"/>
          </p:cNvSpPr>
          <p:nvPr>
            <p:ph type="title"/>
          </p:nvPr>
        </p:nvSpPr>
        <p:spPr>
          <a:xfrm>
            <a:off x="336789" y="114935"/>
            <a:ext cx="8205304" cy="54574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4D4D4C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6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37517" y="1011542"/>
            <a:ext cx="2442635" cy="3394472"/>
          </a:xfrm>
          <a:prstGeom prst="rect">
            <a:avLst/>
          </a:prstGeom>
        </p:spPr>
        <p:txBody>
          <a:bodyPr/>
          <a:lstStyle>
            <a:lvl1pPr>
              <a:spcBef>
                <a:spcPts val="400"/>
              </a:spcBef>
              <a:defRPr sz="2000">
                <a:solidFill>
                  <a:srgbClr val="4D4D4C"/>
                </a:solidFill>
              </a:defRPr>
            </a:lvl1pPr>
            <a:lvl2pPr marL="774700" indent="-317500">
              <a:spcBef>
                <a:spcPts val="400"/>
              </a:spcBef>
              <a:defRPr sz="2000">
                <a:solidFill>
                  <a:srgbClr val="4D4D4C"/>
                </a:solidFill>
              </a:defRPr>
            </a:lvl2pPr>
            <a:lvl3pPr marL="1200150" indent="-285750">
              <a:spcBef>
                <a:spcPts val="400"/>
              </a:spcBef>
              <a:defRPr sz="2000">
                <a:solidFill>
                  <a:srgbClr val="4D4D4C"/>
                </a:solidFill>
              </a:defRPr>
            </a:lvl3pPr>
            <a:lvl4pPr marL="0" indent="1371600">
              <a:spcBef>
                <a:spcPts val="400"/>
              </a:spcBef>
              <a:buSzTx/>
              <a:buNone/>
              <a:defRPr sz="2000">
                <a:solidFill>
                  <a:srgbClr val="4D4D4C"/>
                </a:solidFill>
              </a:defRPr>
            </a:lvl4pPr>
            <a:lvl5pPr marL="2114550" indent="-285750">
              <a:spcBef>
                <a:spcPts val="400"/>
              </a:spcBef>
              <a:defRPr sz="2000">
                <a:solidFill>
                  <a:srgbClr val="4D4D4C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63" name="Image" descr="Image"/>
          <p:cNvPicPr>
            <a:picLocks noChangeAspect="1"/>
          </p:cNvPicPr>
          <p:nvPr/>
        </p:nvPicPr>
        <p:blipFill>
          <a:blip r:embed="rId2"/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6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Four Content -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itle Text"/>
          <p:cNvSpPr txBox="1">
            <a:spLocks noGrp="1"/>
          </p:cNvSpPr>
          <p:nvPr>
            <p:ph type="title"/>
          </p:nvPr>
        </p:nvSpPr>
        <p:spPr>
          <a:xfrm>
            <a:off x="336789" y="114935"/>
            <a:ext cx="8205304" cy="545194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7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37742" y="3127083"/>
            <a:ext cx="1797051" cy="340941"/>
          </a:xfrm>
          <a:prstGeom prst="rect">
            <a:avLst/>
          </a:prstGeom>
        </p:spPr>
        <p:txBody>
          <a:bodyPr/>
          <a:lstStyle>
            <a:lvl1pPr algn="ctr">
              <a:spcBef>
                <a:spcPts val="300"/>
              </a:spcBef>
              <a:defRPr sz="1400">
                <a:solidFill>
                  <a:srgbClr val="4D4D4C"/>
                </a:solidFill>
              </a:defRPr>
            </a:lvl1pPr>
            <a:lvl2pPr marL="0" indent="457200" algn="ctr">
              <a:spcBef>
                <a:spcPts val="300"/>
              </a:spcBef>
              <a:buSzTx/>
              <a:buNone/>
              <a:defRPr sz="1400">
                <a:solidFill>
                  <a:srgbClr val="4D4D4C"/>
                </a:solidFill>
              </a:defRPr>
            </a:lvl2pPr>
            <a:lvl3pPr marL="0" indent="914400" algn="ctr">
              <a:spcBef>
                <a:spcPts val="300"/>
              </a:spcBef>
              <a:buSzTx/>
              <a:buNone/>
              <a:defRPr sz="1400">
                <a:solidFill>
                  <a:srgbClr val="4D4D4C"/>
                </a:solidFill>
              </a:defRPr>
            </a:lvl3pPr>
            <a:lvl4pPr marL="0" indent="1371600" algn="ctr">
              <a:spcBef>
                <a:spcPts val="300"/>
              </a:spcBef>
              <a:buSzTx/>
              <a:buNone/>
              <a:defRPr sz="1400">
                <a:solidFill>
                  <a:srgbClr val="4D4D4C"/>
                </a:solidFill>
              </a:defRPr>
            </a:lvl4pPr>
            <a:lvl5pPr marL="0" indent="1828800" algn="ctr">
              <a:spcBef>
                <a:spcPts val="300"/>
              </a:spcBef>
              <a:buSzTx/>
              <a:buNone/>
              <a:defRPr sz="1400">
                <a:solidFill>
                  <a:srgbClr val="4D4D4C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3" name="Rectangle"/>
          <p:cNvSpPr>
            <a:spLocks noGrp="1"/>
          </p:cNvSpPr>
          <p:nvPr>
            <p:ph type="body" sz="quarter" idx="13"/>
          </p:nvPr>
        </p:nvSpPr>
        <p:spPr>
          <a:xfrm>
            <a:off x="2496747" y="3127083"/>
            <a:ext cx="1797051" cy="340941"/>
          </a:xfrm>
          <a:prstGeom prst="rect">
            <a:avLst/>
          </a:prstGeom>
        </p:spPr>
        <p:txBody>
          <a:bodyPr/>
          <a:lstStyle/>
          <a:p>
            <a:pPr algn="ctr">
              <a:spcBef>
                <a:spcPts val="300"/>
              </a:spcBef>
              <a:defRPr sz="1400" b="1">
                <a:solidFill>
                  <a:srgbClr val="4D4D4C"/>
                </a:solidFill>
              </a:defRPr>
            </a:pPr>
            <a:endParaRPr/>
          </a:p>
        </p:txBody>
      </p:sp>
      <p:sp>
        <p:nvSpPr>
          <p:cNvPr id="74" name="Rectangle"/>
          <p:cNvSpPr>
            <a:spLocks noGrp="1"/>
          </p:cNvSpPr>
          <p:nvPr>
            <p:ph type="body" sz="quarter" idx="14"/>
          </p:nvPr>
        </p:nvSpPr>
        <p:spPr>
          <a:xfrm>
            <a:off x="4634584" y="3127083"/>
            <a:ext cx="1797051" cy="340941"/>
          </a:xfrm>
          <a:prstGeom prst="rect">
            <a:avLst/>
          </a:prstGeom>
        </p:spPr>
        <p:txBody>
          <a:bodyPr/>
          <a:lstStyle/>
          <a:p>
            <a:pPr algn="ctr">
              <a:spcBef>
                <a:spcPts val="300"/>
              </a:spcBef>
              <a:defRPr sz="1400" b="1">
                <a:solidFill>
                  <a:srgbClr val="4D4D4C"/>
                </a:solidFill>
              </a:defRPr>
            </a:pPr>
            <a:endParaRPr/>
          </a:p>
        </p:txBody>
      </p:sp>
      <p:sp>
        <p:nvSpPr>
          <p:cNvPr id="75" name="Rectangle"/>
          <p:cNvSpPr>
            <a:spLocks noGrp="1"/>
          </p:cNvSpPr>
          <p:nvPr>
            <p:ph type="body" sz="quarter" idx="15"/>
          </p:nvPr>
        </p:nvSpPr>
        <p:spPr>
          <a:xfrm>
            <a:off x="6990344" y="3127083"/>
            <a:ext cx="1797051" cy="340941"/>
          </a:xfrm>
          <a:prstGeom prst="rect">
            <a:avLst/>
          </a:prstGeom>
        </p:spPr>
        <p:txBody>
          <a:bodyPr/>
          <a:lstStyle/>
          <a:p>
            <a:pPr algn="ctr">
              <a:spcBef>
                <a:spcPts val="300"/>
              </a:spcBef>
              <a:defRPr sz="1400" b="1">
                <a:solidFill>
                  <a:srgbClr val="4D4D4C"/>
                </a:solidFill>
              </a:defRPr>
            </a:pPr>
            <a:endParaRPr/>
          </a:p>
        </p:txBody>
      </p:sp>
      <p:sp>
        <p:nvSpPr>
          <p:cNvPr id="76" name="Image"/>
          <p:cNvSpPr>
            <a:spLocks noGrp="1"/>
          </p:cNvSpPr>
          <p:nvPr>
            <p:ph type="pic" sz="quarter" idx="16"/>
          </p:nvPr>
        </p:nvSpPr>
        <p:spPr>
          <a:xfrm>
            <a:off x="337742" y="1604354"/>
            <a:ext cx="1797051" cy="1344613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77" name="Image"/>
          <p:cNvSpPr>
            <a:spLocks noGrp="1"/>
          </p:cNvSpPr>
          <p:nvPr>
            <p:ph type="pic" sz="quarter" idx="17"/>
          </p:nvPr>
        </p:nvSpPr>
        <p:spPr>
          <a:xfrm>
            <a:off x="2496747" y="1604354"/>
            <a:ext cx="1797051" cy="1344613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78" name="Image"/>
          <p:cNvSpPr>
            <a:spLocks noGrp="1"/>
          </p:cNvSpPr>
          <p:nvPr>
            <p:ph type="pic" sz="quarter" idx="18"/>
          </p:nvPr>
        </p:nvSpPr>
        <p:spPr>
          <a:xfrm>
            <a:off x="4634584" y="1604354"/>
            <a:ext cx="1797051" cy="1344613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79" name="Image"/>
          <p:cNvSpPr>
            <a:spLocks noGrp="1"/>
          </p:cNvSpPr>
          <p:nvPr>
            <p:ph type="pic" sz="quarter" idx="19"/>
          </p:nvPr>
        </p:nvSpPr>
        <p:spPr>
          <a:xfrm>
            <a:off x="6990344" y="1604354"/>
            <a:ext cx="1797051" cy="1344613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pic>
        <p:nvPicPr>
          <p:cNvPr id="80" name="Image" descr="Image"/>
          <p:cNvPicPr>
            <a:picLocks noChangeAspect="1"/>
          </p:cNvPicPr>
          <p:nvPr/>
        </p:nvPicPr>
        <p:blipFill>
          <a:blip r:embed="rId2"/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8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ix Content -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Title Text"/>
          <p:cNvSpPr txBox="1">
            <a:spLocks noGrp="1"/>
          </p:cNvSpPr>
          <p:nvPr>
            <p:ph type="title"/>
          </p:nvPr>
        </p:nvSpPr>
        <p:spPr>
          <a:xfrm>
            <a:off x="336789" y="114935"/>
            <a:ext cx="8205304" cy="545194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8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39933" y="2151896"/>
            <a:ext cx="1924051" cy="340941"/>
          </a:xfrm>
          <a:prstGeom prst="rect">
            <a:avLst/>
          </a:prstGeom>
        </p:spPr>
        <p:txBody>
          <a:bodyPr/>
          <a:lstStyle>
            <a:lvl1pPr algn="ctr">
              <a:spcBef>
                <a:spcPts val="300"/>
              </a:spcBef>
              <a:defRPr sz="1400">
                <a:solidFill>
                  <a:srgbClr val="4D4D4C"/>
                </a:solidFill>
              </a:defRPr>
            </a:lvl1pPr>
            <a:lvl2pPr marL="0" indent="457200" algn="ctr">
              <a:spcBef>
                <a:spcPts val="300"/>
              </a:spcBef>
              <a:buSzTx/>
              <a:buNone/>
              <a:defRPr sz="1400">
                <a:solidFill>
                  <a:srgbClr val="4D4D4C"/>
                </a:solidFill>
              </a:defRPr>
            </a:lvl2pPr>
            <a:lvl3pPr marL="0" indent="914400" algn="ctr">
              <a:spcBef>
                <a:spcPts val="300"/>
              </a:spcBef>
              <a:buSzTx/>
              <a:buNone/>
              <a:defRPr sz="1400">
                <a:solidFill>
                  <a:srgbClr val="4D4D4C"/>
                </a:solidFill>
              </a:defRPr>
            </a:lvl3pPr>
            <a:lvl4pPr marL="0" indent="1371600" algn="ctr">
              <a:spcBef>
                <a:spcPts val="300"/>
              </a:spcBef>
              <a:buSzTx/>
              <a:buNone/>
              <a:defRPr sz="1400">
                <a:solidFill>
                  <a:srgbClr val="4D4D4C"/>
                </a:solidFill>
              </a:defRPr>
            </a:lvl4pPr>
            <a:lvl5pPr marL="0" indent="1828800" algn="ctr">
              <a:spcBef>
                <a:spcPts val="300"/>
              </a:spcBef>
              <a:buSzTx/>
              <a:buNone/>
              <a:defRPr sz="1400">
                <a:solidFill>
                  <a:srgbClr val="4D4D4C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0" name="Rectangle"/>
          <p:cNvSpPr>
            <a:spLocks noGrp="1"/>
          </p:cNvSpPr>
          <p:nvPr>
            <p:ph type="body" sz="quarter" idx="13"/>
          </p:nvPr>
        </p:nvSpPr>
        <p:spPr>
          <a:xfrm>
            <a:off x="3479308" y="2151896"/>
            <a:ext cx="1924051" cy="340941"/>
          </a:xfrm>
          <a:prstGeom prst="rect">
            <a:avLst/>
          </a:prstGeom>
        </p:spPr>
        <p:txBody>
          <a:bodyPr/>
          <a:lstStyle/>
          <a:p>
            <a:pPr algn="ctr">
              <a:spcBef>
                <a:spcPts val="300"/>
              </a:spcBef>
              <a:defRPr sz="1400" b="1">
                <a:solidFill>
                  <a:srgbClr val="4D4D4C"/>
                </a:solidFill>
              </a:defRPr>
            </a:pPr>
            <a:endParaRPr/>
          </a:p>
        </p:txBody>
      </p:sp>
      <p:sp>
        <p:nvSpPr>
          <p:cNvPr id="91" name="Rectangle"/>
          <p:cNvSpPr>
            <a:spLocks noGrp="1"/>
          </p:cNvSpPr>
          <p:nvPr>
            <p:ph type="body" sz="quarter" idx="14"/>
          </p:nvPr>
        </p:nvSpPr>
        <p:spPr>
          <a:xfrm>
            <a:off x="6624973" y="2151896"/>
            <a:ext cx="1924051" cy="340941"/>
          </a:xfrm>
          <a:prstGeom prst="rect">
            <a:avLst/>
          </a:prstGeom>
        </p:spPr>
        <p:txBody>
          <a:bodyPr/>
          <a:lstStyle/>
          <a:p>
            <a:pPr algn="ctr">
              <a:spcBef>
                <a:spcPts val="300"/>
              </a:spcBef>
              <a:defRPr sz="1400" b="1">
                <a:solidFill>
                  <a:srgbClr val="4D4D4C"/>
                </a:solidFill>
              </a:defRPr>
            </a:pPr>
            <a:endParaRPr/>
          </a:p>
        </p:txBody>
      </p:sp>
      <p:sp>
        <p:nvSpPr>
          <p:cNvPr id="92" name="Rectangle"/>
          <p:cNvSpPr>
            <a:spLocks noGrp="1"/>
          </p:cNvSpPr>
          <p:nvPr>
            <p:ph type="body" sz="quarter" idx="15"/>
          </p:nvPr>
        </p:nvSpPr>
        <p:spPr>
          <a:xfrm>
            <a:off x="339933" y="3963639"/>
            <a:ext cx="1924051" cy="340941"/>
          </a:xfrm>
          <a:prstGeom prst="rect">
            <a:avLst/>
          </a:prstGeom>
        </p:spPr>
        <p:txBody>
          <a:bodyPr/>
          <a:lstStyle/>
          <a:p>
            <a:pPr algn="ctr">
              <a:spcBef>
                <a:spcPts val="300"/>
              </a:spcBef>
              <a:defRPr sz="1400" b="1">
                <a:solidFill>
                  <a:srgbClr val="4D4D4C"/>
                </a:solidFill>
              </a:defRPr>
            </a:pPr>
            <a:endParaRPr/>
          </a:p>
        </p:txBody>
      </p:sp>
      <p:sp>
        <p:nvSpPr>
          <p:cNvPr id="93" name="Rectangle"/>
          <p:cNvSpPr>
            <a:spLocks noGrp="1"/>
          </p:cNvSpPr>
          <p:nvPr>
            <p:ph type="body" sz="quarter" idx="16"/>
          </p:nvPr>
        </p:nvSpPr>
        <p:spPr>
          <a:xfrm>
            <a:off x="3479308" y="3963639"/>
            <a:ext cx="1924051" cy="340941"/>
          </a:xfrm>
          <a:prstGeom prst="rect">
            <a:avLst/>
          </a:prstGeom>
        </p:spPr>
        <p:txBody>
          <a:bodyPr/>
          <a:lstStyle/>
          <a:p>
            <a:pPr algn="ctr">
              <a:spcBef>
                <a:spcPts val="300"/>
              </a:spcBef>
              <a:defRPr sz="1400" b="1">
                <a:solidFill>
                  <a:srgbClr val="4D4D4C"/>
                </a:solidFill>
              </a:defRPr>
            </a:pPr>
            <a:endParaRPr/>
          </a:p>
        </p:txBody>
      </p:sp>
      <p:sp>
        <p:nvSpPr>
          <p:cNvPr id="94" name="Rectangle"/>
          <p:cNvSpPr>
            <a:spLocks noGrp="1"/>
          </p:cNvSpPr>
          <p:nvPr>
            <p:ph type="body" sz="quarter" idx="17"/>
          </p:nvPr>
        </p:nvSpPr>
        <p:spPr>
          <a:xfrm>
            <a:off x="6624973" y="3963639"/>
            <a:ext cx="1924051" cy="340941"/>
          </a:xfrm>
          <a:prstGeom prst="rect">
            <a:avLst/>
          </a:prstGeom>
        </p:spPr>
        <p:txBody>
          <a:bodyPr/>
          <a:lstStyle/>
          <a:p>
            <a:pPr algn="ctr">
              <a:spcBef>
                <a:spcPts val="300"/>
              </a:spcBef>
              <a:defRPr sz="1400" b="1">
                <a:solidFill>
                  <a:srgbClr val="4D4D4C"/>
                </a:solidFill>
              </a:defRPr>
            </a:pPr>
            <a:endParaRPr/>
          </a:p>
        </p:txBody>
      </p:sp>
      <p:sp>
        <p:nvSpPr>
          <p:cNvPr id="95" name="Image"/>
          <p:cNvSpPr>
            <a:spLocks noGrp="1"/>
          </p:cNvSpPr>
          <p:nvPr>
            <p:ph type="pic" sz="quarter" idx="18"/>
          </p:nvPr>
        </p:nvSpPr>
        <p:spPr>
          <a:xfrm>
            <a:off x="339938" y="928297"/>
            <a:ext cx="1924051" cy="1100669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96" name="Image"/>
          <p:cNvSpPr>
            <a:spLocks noGrp="1"/>
          </p:cNvSpPr>
          <p:nvPr>
            <p:ph type="pic" sz="quarter" idx="19"/>
          </p:nvPr>
        </p:nvSpPr>
        <p:spPr>
          <a:xfrm>
            <a:off x="3479308" y="928297"/>
            <a:ext cx="1924051" cy="1100669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97" name="Image"/>
          <p:cNvSpPr>
            <a:spLocks noGrp="1"/>
          </p:cNvSpPr>
          <p:nvPr>
            <p:ph type="pic" sz="quarter" idx="20"/>
          </p:nvPr>
        </p:nvSpPr>
        <p:spPr>
          <a:xfrm>
            <a:off x="6624973" y="928297"/>
            <a:ext cx="1924051" cy="1100669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98" name="Image"/>
          <p:cNvSpPr>
            <a:spLocks noGrp="1"/>
          </p:cNvSpPr>
          <p:nvPr>
            <p:ph type="pic" sz="quarter" idx="21"/>
          </p:nvPr>
        </p:nvSpPr>
        <p:spPr>
          <a:xfrm>
            <a:off x="339938" y="2782372"/>
            <a:ext cx="1924051" cy="1100668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99" name="Image"/>
          <p:cNvSpPr>
            <a:spLocks noGrp="1"/>
          </p:cNvSpPr>
          <p:nvPr>
            <p:ph type="pic" sz="quarter" idx="22"/>
          </p:nvPr>
        </p:nvSpPr>
        <p:spPr>
          <a:xfrm>
            <a:off x="3479308" y="2782372"/>
            <a:ext cx="1924051" cy="1100668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00" name="Image"/>
          <p:cNvSpPr>
            <a:spLocks noGrp="1"/>
          </p:cNvSpPr>
          <p:nvPr>
            <p:ph type="pic" sz="quarter" idx="23"/>
          </p:nvPr>
        </p:nvSpPr>
        <p:spPr>
          <a:xfrm>
            <a:off x="6624973" y="2782372"/>
            <a:ext cx="1924051" cy="1100668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pic>
        <p:nvPicPr>
          <p:cNvPr id="101" name="Image" descr="Image"/>
          <p:cNvPicPr>
            <a:picLocks noChangeAspect="1"/>
          </p:cNvPicPr>
          <p:nvPr/>
        </p:nvPicPr>
        <p:blipFill>
          <a:blip r:embed="rId2"/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10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Title Text"/>
          <p:cNvSpPr txBox="1">
            <a:spLocks noGrp="1"/>
          </p:cNvSpPr>
          <p:nvPr>
            <p:ph type="title"/>
          </p:nvPr>
        </p:nvSpPr>
        <p:spPr>
          <a:xfrm>
            <a:off x="336789" y="114935"/>
            <a:ext cx="8205304" cy="54519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4D4D4C"/>
                </a:solidFill>
              </a:defRPr>
            </a:lvl1pPr>
          </a:lstStyle>
          <a:p>
            <a:r>
              <a:t>Title Text</a:t>
            </a:r>
          </a:p>
        </p:txBody>
      </p:sp>
      <p:pic>
        <p:nvPicPr>
          <p:cNvPr id="110" name="Image" descr="Image"/>
          <p:cNvPicPr>
            <a:picLocks noChangeAspect="1"/>
          </p:cNvPicPr>
          <p:nvPr/>
        </p:nvPicPr>
        <p:blipFill>
          <a:blip r:embed="rId2"/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11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ti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321761" y="114935"/>
            <a:ext cx="8205305" cy="5457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340592" y="1009331"/>
            <a:ext cx="8205304" cy="35539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4" name="Image" descr="Image"/>
          <p:cNvPicPr>
            <a:picLocks noChangeAspect="1"/>
          </p:cNvPicPr>
          <p:nvPr/>
        </p:nvPicPr>
        <p:blipFill>
          <a:blip r:embed="rId18"/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5" r:id="rId15"/>
    <p:sldLayoutId id="2147483666" r:id="rId16"/>
  </p:sldLayoutIdLst>
  <p:transition spd="med"/>
  <p:txStyles>
    <p:titleStyle>
      <a:lvl1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1pPr>
      <a:lvl2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2pPr>
      <a:lvl3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3pPr>
      <a:lvl4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4pPr>
      <a:lvl5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5pPr>
      <a:lvl6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6pPr>
      <a:lvl7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7pPr>
      <a:lvl8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8pPr>
      <a:lvl9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9pPr>
    </p:titleStyle>
    <p:bodyStyle>
      <a:lvl1pPr marL="0" marR="0" indent="0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1pPr>
      <a:lvl2pPr marL="800100" marR="0" indent="-342900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2pPr>
      <a:lvl3pPr marL="1219200" marR="0" indent="-304800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3pPr>
      <a:lvl4pPr marL="1714500" marR="0" indent="-342900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–"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4pPr>
      <a:lvl5pPr marL="2171700" marR="0" indent="-342900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»"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5pPr>
      <a:lvl6pPr marL="2560320" marR="0" indent="-274320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6pPr>
      <a:lvl7pPr marL="3017520" marR="0" indent="-274320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7pPr>
      <a:lvl8pPr marL="3474720" marR="0" indent="-274320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8pPr>
      <a:lvl9pPr marL="3931920" marR="0" indent="-274320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9pPr>
    </p:bodyStyle>
    <p:otherStyle>
      <a:lvl1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57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14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371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8288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22860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2743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3200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3657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"/><Relationship Id="rId2" Type="http://schemas.openxmlformats.org/officeDocument/2006/relationships/image" Target="../media/image11.t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"/><Relationship Id="rId2" Type="http://schemas.openxmlformats.org/officeDocument/2006/relationships/image" Target="../media/image15.tif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2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5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7.png"/><Relationship Id="rId4" Type="http://schemas.openxmlformats.org/officeDocument/2006/relationships/image" Target="../media/image25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5.sv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"/><Relationship Id="rId2" Type="http://schemas.openxmlformats.org/officeDocument/2006/relationships/hyperlink" Target="http://karpathy.github.io/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6.emf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if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7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e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e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emf"/><Relationship Id="rId4" Type="http://schemas.openxmlformats.org/officeDocument/2006/relationships/customXml" Target="../ink/ink8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7" Type="http://schemas.openxmlformats.org/officeDocument/2006/relationships/image" Target="../media/image10.em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.xml"/><Relationship Id="rId5" Type="http://schemas.openxmlformats.org/officeDocument/2006/relationships/image" Target="../media/image9.emf"/><Relationship Id="rId4" Type="http://schemas.openxmlformats.org/officeDocument/2006/relationships/customXml" Target="../ink/ink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Introduction to Deep Learning"/>
          <p:cNvSpPr>
            <a:spLocks noGrp="1"/>
          </p:cNvSpPr>
          <p:nvPr>
            <p:ph type="body" idx="14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marL="0" indent="0" defTabSz="452627">
              <a:spcBef>
                <a:spcPts val="900"/>
              </a:spcBef>
              <a:buSzTx/>
              <a:buNone/>
              <a:defRPr sz="3959" b="1">
                <a:solidFill>
                  <a:srgbClr val="4D4D4C"/>
                </a:solidFill>
              </a:defRPr>
            </a:lvl1pPr>
          </a:lstStyle>
          <a:p>
            <a:r>
              <a:rPr lang="ja-JP" altLang="en-US"/>
              <a:t>动手学深度学习</a:t>
            </a:r>
            <a:endParaRPr dirty="0"/>
          </a:p>
        </p:txBody>
      </p:sp>
      <p:sp>
        <p:nvSpPr>
          <p:cNvPr id="149" name="3. Gradient and Auto Differentiation"/>
          <p:cNvSpPr>
            <a:spLocks noGrp="1"/>
          </p:cNvSpPr>
          <p:nvPr>
            <p:ph type="body" idx="15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>
            <a:normAutofit/>
          </a:bodyPr>
          <a:lstStyle>
            <a:lvl1pPr marL="0" indent="0">
              <a:buSzTx/>
              <a:buNone/>
              <a:defRPr b="1">
                <a:solidFill>
                  <a:srgbClr val="4D4D4C"/>
                </a:solidFill>
              </a:defRPr>
            </a:lvl1pPr>
          </a:lstStyle>
          <a:p>
            <a:r>
              <a:rPr lang="ja-JP" altLang="en-US" sz="1800" dirty="0"/>
              <a:t>循环神经网络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194941359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Output Decod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输出编码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7" name="Equation"/>
              <p:cNvSpPr txBox="1"/>
              <p:nvPr/>
            </p:nvSpPr>
            <p:spPr>
              <a:xfrm>
                <a:off x="871677" y="2216182"/>
                <a:ext cx="1788118" cy="370871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ja-JP" altLang="en-US" sz="24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解码矩阵</m:t>
                      </m:r>
                      <m:r>
                        <a:rPr lang="ja-JP" altLang="en-US" sz="24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ar-AE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ar-AE" sz="24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p>
                          <m:r>
                            <a:rPr lang="ar-AE" sz="24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sz="2400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77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677" y="2216182"/>
                <a:ext cx="1788118" cy="370871"/>
              </a:xfrm>
              <a:prstGeom prst="rect">
                <a:avLst/>
              </a:prstGeom>
              <a:blipFill>
                <a:blip r:embed="rId2"/>
                <a:stretch>
                  <a:fillRect l="-4965" t="-10000" b="-36667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8" name="Rectangle"/>
          <p:cNvSpPr/>
          <p:nvPr/>
        </p:nvSpPr>
        <p:spPr>
          <a:xfrm>
            <a:off x="5772993" y="1990757"/>
            <a:ext cx="2017614" cy="733178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387" name="Group"/>
          <p:cNvGrpSpPr/>
          <p:nvPr/>
        </p:nvGrpSpPr>
        <p:grpSpPr>
          <a:xfrm>
            <a:off x="4607842" y="771396"/>
            <a:ext cx="4347916" cy="993520"/>
            <a:chOff x="0" y="0"/>
            <a:chExt cx="4347914" cy="993519"/>
          </a:xfrm>
        </p:grpSpPr>
        <p:sp>
          <p:nvSpPr>
            <p:cNvPr id="379" name="Rectangle"/>
            <p:cNvSpPr/>
            <p:nvPr/>
          </p:nvSpPr>
          <p:spPr>
            <a:xfrm>
              <a:off x="0" y="0"/>
              <a:ext cx="347415" cy="993519"/>
            </a:xfrm>
            <a:prstGeom prst="rect">
              <a:avLst/>
            </a:prstGeom>
            <a:solidFill>
              <a:srgbClr val="49A8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80" name="Rectangle"/>
            <p:cNvSpPr/>
            <p:nvPr/>
          </p:nvSpPr>
          <p:spPr>
            <a:xfrm>
              <a:off x="571500" y="0"/>
              <a:ext cx="347415" cy="993520"/>
            </a:xfrm>
            <a:prstGeom prst="rect">
              <a:avLst/>
            </a:prstGeom>
            <a:solidFill>
              <a:srgbClr val="49A8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81" name="Rectangle"/>
            <p:cNvSpPr/>
            <p:nvPr/>
          </p:nvSpPr>
          <p:spPr>
            <a:xfrm>
              <a:off x="1143000" y="0"/>
              <a:ext cx="347415" cy="993519"/>
            </a:xfrm>
            <a:prstGeom prst="rect">
              <a:avLst/>
            </a:prstGeom>
            <a:solidFill>
              <a:srgbClr val="49A8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82" name="Rectangle"/>
            <p:cNvSpPr/>
            <p:nvPr/>
          </p:nvSpPr>
          <p:spPr>
            <a:xfrm>
              <a:off x="1714500" y="0"/>
              <a:ext cx="347415" cy="993519"/>
            </a:xfrm>
            <a:prstGeom prst="rect">
              <a:avLst/>
            </a:prstGeom>
            <a:solidFill>
              <a:srgbClr val="49A8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83" name="Rectangle"/>
            <p:cNvSpPr/>
            <p:nvPr/>
          </p:nvSpPr>
          <p:spPr>
            <a:xfrm>
              <a:off x="2286000" y="0"/>
              <a:ext cx="347415" cy="993519"/>
            </a:xfrm>
            <a:prstGeom prst="rect">
              <a:avLst/>
            </a:prstGeom>
            <a:solidFill>
              <a:srgbClr val="49A8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84" name="Rectangle"/>
            <p:cNvSpPr/>
            <p:nvPr/>
          </p:nvSpPr>
          <p:spPr>
            <a:xfrm>
              <a:off x="2857500" y="0"/>
              <a:ext cx="347415" cy="993519"/>
            </a:xfrm>
            <a:prstGeom prst="rect">
              <a:avLst/>
            </a:prstGeom>
            <a:solidFill>
              <a:srgbClr val="49A8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85" name="Rectangle"/>
            <p:cNvSpPr/>
            <p:nvPr/>
          </p:nvSpPr>
          <p:spPr>
            <a:xfrm>
              <a:off x="3429000" y="0"/>
              <a:ext cx="347415" cy="993519"/>
            </a:xfrm>
            <a:prstGeom prst="rect">
              <a:avLst/>
            </a:prstGeom>
            <a:solidFill>
              <a:srgbClr val="49A8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86" name="Rectangle"/>
            <p:cNvSpPr/>
            <p:nvPr/>
          </p:nvSpPr>
          <p:spPr>
            <a:xfrm>
              <a:off x="4000500" y="0"/>
              <a:ext cx="347415" cy="993519"/>
            </a:xfrm>
            <a:prstGeom prst="rect">
              <a:avLst/>
            </a:prstGeom>
            <a:solidFill>
              <a:srgbClr val="49A8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88" name="Equation"/>
              <p:cNvSpPr txBox="1"/>
              <p:nvPr/>
            </p:nvSpPr>
            <p:spPr>
              <a:xfrm>
                <a:off x="888153" y="1140891"/>
                <a:ext cx="1562928" cy="369653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ja-JP" altLang="en-US" sz="2400" i="1" smtClean="0">
                          <a:latin typeface="Cambria Math" panose="02040503050406030204" pitchFamily="18" charset="0"/>
                        </a:rPr>
                        <m:t>输出</m:t>
                      </m:r>
                      <m:r>
                        <a:rPr lang="ja-JP" altLang="en-US" sz="2400" i="1">
                          <a:latin typeface="Cambria Math" panose="02040503050406030204" pitchFamily="18" charset="0"/>
                        </a:rPr>
                        <m:t>向量</m:t>
                      </m:r>
                      <m:r>
                        <a:rPr lang="ja-JP" alt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ja-JP" altLang="en-US"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𝐨</m:t>
                      </m:r>
                    </m:oMath>
                  </m:oMathPara>
                </a14:m>
                <a:endParaRPr sz="2400" dirty="0">
                  <a:solidFill>
                    <a:srgbClr val="474746"/>
                  </a:solidFill>
                </a:endParaRPr>
              </a:p>
            </p:txBody>
          </p:sp>
        </mc:Choice>
        <mc:Fallback xmlns="">
          <p:sp>
            <p:nvSpPr>
              <p:cNvPr id="388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8153" y="1140891"/>
                <a:ext cx="1562928" cy="369653"/>
              </a:xfrm>
              <a:prstGeom prst="rect">
                <a:avLst/>
              </a:prstGeom>
              <a:blipFill>
                <a:blip r:embed="rId3"/>
                <a:stretch>
                  <a:fillRect l="-6452" t="-10000" r="-1613" b="-36667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97" name="Group"/>
          <p:cNvGrpSpPr/>
          <p:nvPr/>
        </p:nvGrpSpPr>
        <p:grpSpPr>
          <a:xfrm>
            <a:off x="4607842" y="2949777"/>
            <a:ext cx="4347916" cy="1351352"/>
            <a:chOff x="0" y="0"/>
            <a:chExt cx="4347914" cy="1351351"/>
          </a:xfrm>
        </p:grpSpPr>
        <p:sp>
          <p:nvSpPr>
            <p:cNvPr id="389" name="Rectangle"/>
            <p:cNvSpPr/>
            <p:nvPr/>
          </p:nvSpPr>
          <p:spPr>
            <a:xfrm>
              <a:off x="0" y="0"/>
              <a:ext cx="347415" cy="1351352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90" name="Rectangle"/>
            <p:cNvSpPr/>
            <p:nvPr/>
          </p:nvSpPr>
          <p:spPr>
            <a:xfrm>
              <a:off x="571500" y="0"/>
              <a:ext cx="347415" cy="1351352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91" name="Rectangle"/>
            <p:cNvSpPr/>
            <p:nvPr/>
          </p:nvSpPr>
          <p:spPr>
            <a:xfrm>
              <a:off x="1143000" y="0"/>
              <a:ext cx="347415" cy="1351351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92" name="Rectangle"/>
            <p:cNvSpPr/>
            <p:nvPr/>
          </p:nvSpPr>
          <p:spPr>
            <a:xfrm>
              <a:off x="1714500" y="0"/>
              <a:ext cx="347415" cy="1351351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93" name="Rectangle"/>
            <p:cNvSpPr/>
            <p:nvPr/>
          </p:nvSpPr>
          <p:spPr>
            <a:xfrm>
              <a:off x="2286000" y="0"/>
              <a:ext cx="347415" cy="1351351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94" name="Rectangle"/>
            <p:cNvSpPr/>
            <p:nvPr/>
          </p:nvSpPr>
          <p:spPr>
            <a:xfrm>
              <a:off x="2857500" y="0"/>
              <a:ext cx="347415" cy="1351351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95" name="Rectangle"/>
            <p:cNvSpPr/>
            <p:nvPr/>
          </p:nvSpPr>
          <p:spPr>
            <a:xfrm>
              <a:off x="3429000" y="0"/>
              <a:ext cx="347415" cy="1351351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96" name="Rectangle"/>
            <p:cNvSpPr/>
            <p:nvPr/>
          </p:nvSpPr>
          <p:spPr>
            <a:xfrm>
              <a:off x="4000500" y="0"/>
              <a:ext cx="347415" cy="1351351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98" name="Equation"/>
              <p:cNvSpPr txBox="1"/>
              <p:nvPr/>
            </p:nvSpPr>
            <p:spPr>
              <a:xfrm>
                <a:off x="175935" y="3313480"/>
                <a:ext cx="4025195" cy="562662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𝐨</m:t>
                      </m:r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)∝</m:t>
                      </m:r>
                      <m:r>
                        <m:rPr>
                          <m:sty m:val="p"/>
                        </m:rP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d>
                        <m:dPr>
                          <m:ctrlP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sz="2400" i="1">
                                  <a:solidFill>
                                    <a:srgbClr val="47474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sz="2400" i="1">
                                  <a:solidFill>
                                    <a:srgbClr val="474746"/>
                                  </a:solidFill>
                                  <a:latin typeface="Cambria Math" panose="02040503050406030204" pitchFamily="18" charset="0"/>
                                </a:rPr>
                                <m:t>𝐯</m:t>
                              </m:r>
                            </m:e>
                            <m:sub>
                              <m:r>
                                <a:rPr sz="2400" i="1">
                                  <a:solidFill>
                                    <a:srgbClr val="474746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  <m:sup>
                              <m:r>
                                <a:rPr sz="2400" i="1">
                                  <a:solidFill>
                                    <a:srgbClr val="474746"/>
                                  </a:solidFill>
                                  <a:latin typeface="Cambria Math" panose="02040503050406030204" pitchFamily="18" charset="0"/>
                                </a:rPr>
                                <m:t>⊤</m:t>
                              </m:r>
                            </m:sup>
                          </m:sSubSup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𝐨</m:t>
                          </m:r>
                        </m:e>
                      </m:d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𝐨</m:t>
                      </m:r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])</m:t>
                      </m:r>
                    </m:oMath>
                  </m:oMathPara>
                </a14:m>
                <a:endParaRPr sz="2400" dirty="0">
                  <a:solidFill>
                    <a:srgbClr val="474746"/>
                  </a:solidFill>
                </a:endParaRPr>
              </a:p>
            </p:txBody>
          </p:sp>
        </mc:Choice>
        <mc:Fallback xmlns="">
          <p:sp>
            <p:nvSpPr>
              <p:cNvPr id="398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935" y="3313480"/>
                <a:ext cx="4025195" cy="562662"/>
              </a:xfrm>
              <a:prstGeom prst="rect">
                <a:avLst/>
              </a:prstGeom>
              <a:blipFill>
                <a:blip r:embed="rId4"/>
                <a:stretch>
                  <a:fillRect l="-2516" r="-7547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9" name="One-hot decoding"/>
          <p:cNvSpPr txBox="1"/>
          <p:nvPr/>
        </p:nvSpPr>
        <p:spPr>
          <a:xfrm>
            <a:off x="991422" y="3839464"/>
            <a:ext cx="1323437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/>
            </a:lvl1pPr>
          </a:lstStyle>
          <a:p>
            <a:r>
              <a:rPr lang="ja-JP" altLang="en-US"/>
              <a:t>单热解码</a:t>
            </a:r>
            <a:endParaRPr dirty="0"/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radien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梯度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2" name="Long chain of dependencies for backprop…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340592" y="1009331"/>
                <a:ext cx="8205304" cy="3941674"/>
              </a:xfrm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:pPr marL="240631" indent="-240631">
                  <a:buSzPct val="100000"/>
                  <a:buChar char="•"/>
                </a:pPr>
                <a:r>
                  <a:rPr lang="ja-JP" altLang="en-US" dirty="0"/>
                  <a:t>反向传播的长链依赖关系</a:t>
                </a:r>
              </a:p>
              <a:p>
                <a:pPr marL="1040731" lvl="1" indent="-240631"/>
                <a:r>
                  <a:rPr lang="ja-JP" altLang="en-US" dirty="0"/>
                  <a:t>需要在内存中保留很多中间值</a:t>
                </a:r>
              </a:p>
              <a:p>
                <a:pPr marL="1040731" lvl="1" indent="-240631"/>
                <a:r>
                  <a:rPr lang="ja-JP" altLang="en-US" dirty="0"/>
                  <a:t>蝴蝶效应</a:t>
                </a:r>
              </a:p>
              <a:p>
                <a:pPr marL="1040731" lvl="1" indent="-240631"/>
                <a:r>
                  <a:rPr lang="ja-JP" altLang="en-US" dirty="0"/>
                  <a:t>梯度消失或发散（稍后会详细介绍）</a:t>
                </a:r>
              </a:p>
              <a:p>
                <a:pPr marL="240631" indent="-240631">
                  <a:buSzPct val="100000"/>
                  <a:buFontTx/>
                  <a:buChar char="•"/>
                </a:pPr>
                <a:r>
                  <a:rPr lang="ja-JP" altLang="en-US" dirty="0"/>
                  <a:t>裁剪梯度以防止发散</a:t>
                </a:r>
                <a:endParaRPr lang="en-US" altLang="ja-JP" dirty="0"/>
              </a:p>
              <a:p>
                <a:pPr marL="240631" indent="-240631">
                  <a:buSzPct val="100000"/>
                  <a:buChar char="•"/>
                </a:pPr>
                <a:endParaRPr lang="en-US" altLang="ja-JP" dirty="0"/>
              </a:p>
              <a:p>
                <a:pPr>
                  <a:buSzPct val="100000"/>
                </a:pPr>
                <a:endParaRPr lang="en-US" altLang="ja-JP" dirty="0"/>
              </a:p>
              <a:p>
                <a:pPr marL="240631" indent="-240631">
                  <a:buSzPct val="100000"/>
                  <a:buFontTx/>
                  <a:buChar char="•"/>
                </a:pPr>
                <a:r>
                  <a:rPr lang="ja-JP" altLang="en-US" dirty="0"/>
                  <a:t>重新缩放到最大尺寸为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474746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ja-JP" altLang="en-US" dirty="0"/>
                  <a:t>的梯度</a:t>
                </a:r>
                <a:endParaRPr dirty="0"/>
              </a:p>
            </p:txBody>
          </p:sp>
        </mc:Choice>
        <mc:Fallback xmlns="">
          <p:sp>
            <p:nvSpPr>
              <p:cNvPr id="402" name="Long chain of dependencies for backprop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40592" y="1009331"/>
                <a:ext cx="8205304" cy="3941674"/>
              </a:xfrm>
              <a:prstGeom prst="rect">
                <a:avLst/>
              </a:prstGeom>
              <a:blipFill>
                <a:blip r:embed="rId2"/>
                <a:stretch>
                  <a:fillRect l="-1546" t="-9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3" name="Equation"/>
              <p:cNvSpPr txBox="1"/>
              <p:nvPr/>
            </p:nvSpPr>
            <p:spPr>
              <a:xfrm>
                <a:off x="1204268" y="3242959"/>
                <a:ext cx="2567500" cy="750114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𝐠</m:t>
                      </m:r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←</m:t>
                      </m:r>
                      <m:r>
                        <m:rPr>
                          <m:sty m:val="p"/>
                        </m:rP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min</m:t>
                      </m:r>
                      <m:d>
                        <m:dPr>
                          <m:ctrlP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1,</m:t>
                          </m:r>
                          <m:f>
                            <m:fPr>
                              <m:ctrlPr>
                                <a:rPr sz="2400" i="1">
                                  <a:solidFill>
                                    <a:srgbClr val="47474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sz="2400" i="1">
                                  <a:solidFill>
                                    <a:srgbClr val="474746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num>
                            <m:den>
                              <m:r>
                                <a:rPr sz="2400" i="1">
                                  <a:solidFill>
                                    <a:srgbClr val="474746"/>
                                  </a:solidFill>
                                  <a:latin typeface="Cambria Math" panose="02040503050406030204" pitchFamily="18" charset="0"/>
                                </a:rPr>
                                <m:t>∥</m:t>
                              </m:r>
                              <m:r>
                                <a:rPr sz="2400" i="1">
                                  <a:solidFill>
                                    <a:srgbClr val="474746"/>
                                  </a:solidFill>
                                  <a:latin typeface="Cambria Math" panose="02040503050406030204" pitchFamily="18" charset="0"/>
                                </a:rPr>
                                <m:t>𝐠</m:t>
                              </m:r>
                              <m:r>
                                <a:rPr sz="2400" i="1">
                                  <a:solidFill>
                                    <a:srgbClr val="474746"/>
                                  </a:solidFill>
                                  <a:latin typeface="Cambria Math" panose="02040503050406030204" pitchFamily="18" charset="0"/>
                                </a:rPr>
                                <m:t>∥</m:t>
                              </m:r>
                            </m:den>
                          </m:f>
                        </m:e>
                      </m:d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𝐠</m:t>
                      </m:r>
                    </m:oMath>
                  </m:oMathPara>
                </a14:m>
                <a:endParaRPr sz="2400" dirty="0">
                  <a:solidFill>
                    <a:srgbClr val="474746"/>
                  </a:solidFill>
                </a:endParaRPr>
              </a:p>
            </p:txBody>
          </p:sp>
        </mc:Choice>
        <mc:Fallback xmlns="">
          <p:sp>
            <p:nvSpPr>
              <p:cNvPr id="403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4268" y="3242959"/>
                <a:ext cx="2567500" cy="750114"/>
              </a:xfrm>
              <a:prstGeom prst="rect">
                <a:avLst/>
              </a:prstGeom>
              <a:blipFill>
                <a:blip r:embed="rId3"/>
                <a:stretch>
                  <a:fillRect l="-3941" r="-3941" b="-15000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4" name="Equation"/>
          <p:cNvSpPr txBox="1"/>
          <p:nvPr/>
        </p:nvSpPr>
        <p:spPr>
          <a:xfrm>
            <a:off x="5458307" y="4270883"/>
            <a:ext cx="65" cy="36933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defRPr>
                <a:solidFill>
                  <a:srgbClr val="000000"/>
                </a:solidFill>
              </a:defRPr>
            </a:pPr>
            <a:endParaRPr sz="2400" dirty="0">
              <a:solidFill>
                <a:srgbClr val="474746"/>
              </a:solidFill>
            </a:endParaRP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Perplexit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ja-JP" altLang="en-US"/>
              <a:t>困惑度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7" name="Typically measure accuracy with log-likelihood…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340592" y="1009331"/>
                <a:ext cx="8186474" cy="4267806"/>
              </a:xfrm>
              <a:prstGeom prst="rect">
                <a:avLst/>
              </a:prstGeom>
            </p:spPr>
            <p:txBody>
              <a:bodyPr/>
              <a:lstStyle/>
              <a:p>
                <a:pPr marL="240631" indent="-240631">
                  <a:buSzPct val="100000"/>
                  <a:buChar char="•"/>
                </a:pPr>
                <a:r>
                  <a:rPr lang="ja-JP" altLang="en-US" dirty="0"/>
                  <a:t>通常使用对数似然来测量准确度</a:t>
                </a:r>
              </a:p>
              <a:p>
                <a:pPr marL="240631" indent="-240631">
                  <a:buSzPct val="100000"/>
                  <a:buChar char="•"/>
                </a:pPr>
                <a:r>
                  <a:rPr lang="ja-JP" altLang="en-US" dirty="0"/>
                  <a:t>这使得不同长度的输出无法比较</a:t>
                </a:r>
                <a:endParaRPr lang="en-US" altLang="ja-JP" dirty="0"/>
              </a:p>
              <a:p>
                <a:pPr>
                  <a:buSzPct val="100000"/>
                </a:pPr>
                <a:r>
                  <a:rPr lang="en-US" altLang="ja-JP" dirty="0"/>
                  <a:t>	</a:t>
                </a:r>
                <a:r>
                  <a:rPr lang="ja-JP" altLang="en-US" dirty="0"/>
                  <a:t>（例如，一个坏模型的较短输出的</a:t>
                </a:r>
                <a:r>
                  <a:rPr lang="zh-CN" altLang="en-US" dirty="0"/>
                  <a:t>效果</a:t>
                </a:r>
                <a:r>
                  <a:rPr lang="ja-JP" altLang="en-US" dirty="0"/>
                  <a:t>可能比一个优秀模</a:t>
                </a:r>
                <a:r>
                  <a:rPr lang="en-US" altLang="ja-JP" dirty="0"/>
                  <a:t>	</a:t>
                </a:r>
                <a:r>
                  <a:rPr lang="ja-JP" altLang="en-US" dirty="0"/>
                  <a:t>型的较长输出的性能具有更好的对数似然）</a:t>
                </a:r>
              </a:p>
              <a:p>
                <a:pPr marL="240631" indent="-240631">
                  <a:buSzPct val="100000"/>
                  <a:buChar char="•"/>
                </a:pPr>
                <a:r>
                  <a:rPr lang="ja-JP" altLang="en-US" dirty="0"/>
                  <a:t>将对数似然</a:t>
                </a:r>
                <a:r>
                  <a:rPr lang="zh-CN" altLang="en-US" dirty="0"/>
                  <a:t>标准化</a:t>
                </a:r>
                <a:r>
                  <a:rPr lang="ja-JP" altLang="en-US" dirty="0"/>
                  <a:t>为序列长度</a:t>
                </a:r>
              </a:p>
              <a:p>
                <a:pPr marL="240631" indent="-240631">
                  <a:buSzPct val="100000"/>
                  <a:buChar char="•"/>
                </a:pPr>
                <a:endParaRPr lang="ja-JP" altLang="en-US" dirty="0"/>
              </a:p>
              <a:p>
                <a:pPr marL="240631" indent="-240631">
                  <a:buSzPct val="100000"/>
                  <a:buChar char="•"/>
                </a:pPr>
                <a:endParaRPr lang="ja-JP" altLang="en-US" dirty="0"/>
              </a:p>
              <a:p>
                <a:pPr marL="240631" indent="-240631">
                  <a:buSzPct val="100000"/>
                  <a:buFontTx/>
                  <a:buChar char="•"/>
                </a:pPr>
                <a:r>
                  <a:rPr lang="ja-JP" altLang="en-US" dirty="0"/>
                  <a:t>困惑度是指数版本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>
                        <a:solidFill>
                          <a:srgbClr val="474746"/>
                        </a:solidFill>
                        <a:latin typeface="Cambria Math" panose="02040503050406030204" pitchFamily="18" charset="0"/>
                      </a:rPr>
                      <m:t>exp</m:t>
                    </m:r>
                    <m:r>
                      <a:rPr lang="en-US" i="1">
                        <a:solidFill>
                          <a:srgbClr val="474746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solidFill>
                          <a:srgbClr val="474746"/>
                        </a:solidFill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i="1">
                        <a:solidFill>
                          <a:srgbClr val="474746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rgbClr val="474746"/>
                  </a:solidFill>
                </a:endParaRPr>
              </a:p>
              <a:p>
                <a:pPr>
                  <a:buSzPct val="100000"/>
                </a:pPr>
                <a:r>
                  <a:rPr lang="ja-JP" altLang="en-US" dirty="0"/>
                  <a:t>（平均有效选择的数量）</a:t>
                </a:r>
                <a:endParaRPr dirty="0"/>
              </a:p>
            </p:txBody>
          </p:sp>
        </mc:Choice>
        <mc:Fallback xmlns="">
          <p:sp>
            <p:nvSpPr>
              <p:cNvPr id="407" name="Typically measure accuracy with log-likelihood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40592" y="1009331"/>
                <a:ext cx="8186474" cy="4267806"/>
              </a:xfrm>
              <a:prstGeom prst="rect">
                <a:avLst/>
              </a:prstGeom>
              <a:blipFill>
                <a:blip r:embed="rId2"/>
                <a:stretch>
                  <a:fillRect l="-1713" t="-1143" r="-14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8" name="Equation"/>
              <p:cNvSpPr txBox="1"/>
              <p:nvPr/>
            </p:nvSpPr>
            <p:spPr>
              <a:xfrm>
                <a:off x="563400" y="3055367"/>
                <a:ext cx="7759688" cy="738472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limUpp>
                        <m:limUppPr>
                          <m:ctrlP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limUppPr>
                        <m:e>
                          <m:limLow>
                            <m:limLowPr>
                              <m:ctrlPr>
                                <a:rPr sz="2400" i="1">
                                  <a:solidFill>
                                    <a:srgbClr val="47474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sz="2400" i="1">
                                  <a:solidFill>
                                    <a:srgbClr val="474746"/>
                                  </a:solidFill>
                                  <a:latin typeface="Cambria Math" panose="02040503050406030204" pitchFamily="18" charset="0"/>
                                </a:rPr>
                                <m:t>∑</m:t>
                              </m:r>
                            </m:e>
                            <m:lim>
                              <m:r>
                                <a:rPr sz="2400" i="1">
                                  <a:solidFill>
                                    <a:srgbClr val="474746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sz="2400" i="1">
                                  <a:solidFill>
                                    <a:srgbClr val="474746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sz="2400" i="1">
                                  <a:solidFill>
                                    <a:srgbClr val="474746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lim>
                          </m:limLow>
                        </m:e>
                        <m:lim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lim>
                      </m:limUpp>
                      <m:r>
                        <m:rPr>
                          <m:sty m:val="p"/>
                        </m:rP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log</m:t>
                      </m:r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m:rPr>
                          <m:sty m:val="p"/>
                        </m:rP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model</m:t>
                      </m:r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m:rPr>
                          <m:nor/>
                        </m:rPr>
                        <a:rPr lang="zh-CN" altLang="en-US" sz="2400" b="0" i="1" smtClean="0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        </m:t>
                      </m:r>
                      <m:r>
                        <m:rPr>
                          <m:nor/>
                        </m:rP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vs</m:t>
                      </m:r>
                      <m:r>
                        <m:rPr>
                          <m:nor/>
                        </m:rP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m:rPr>
                          <m:nor/>
                        </m:rPr>
                        <a:rPr lang="zh-CN" altLang="en-US" sz="2400" b="0" i="1" smtClean="0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        </m:t>
                      </m:r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:=−</m:t>
                      </m:r>
                      <m:f>
                        <m:fPr>
                          <m:ctrlP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  <m:limUpp>
                        <m:limUppPr>
                          <m:ctrlP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limUppPr>
                        <m:e>
                          <m:limLow>
                            <m:limLowPr>
                              <m:ctrlPr>
                                <a:rPr sz="2400" i="1">
                                  <a:solidFill>
                                    <a:srgbClr val="47474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sz="2400" i="1">
                                  <a:solidFill>
                                    <a:srgbClr val="474746"/>
                                  </a:solidFill>
                                  <a:latin typeface="Cambria Math" panose="02040503050406030204" pitchFamily="18" charset="0"/>
                                </a:rPr>
                                <m:t>∑</m:t>
                              </m:r>
                            </m:e>
                            <m:lim>
                              <m:r>
                                <a:rPr sz="2400" i="1">
                                  <a:solidFill>
                                    <a:srgbClr val="474746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sz="2400" i="1">
                                  <a:solidFill>
                                    <a:srgbClr val="474746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sz="2400" i="1">
                                  <a:solidFill>
                                    <a:srgbClr val="474746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lim>
                          </m:limLow>
                        </m:e>
                        <m:lim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lim>
                      </m:limUpp>
                      <m:r>
                        <m:rPr>
                          <m:sty m:val="p"/>
                        </m:rP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log</m:t>
                      </m:r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m:rPr>
                          <m:sty m:val="p"/>
                        </m:rP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model</m:t>
                      </m:r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sz="2400" dirty="0">
                  <a:solidFill>
                    <a:srgbClr val="474746"/>
                  </a:solidFill>
                </a:endParaRPr>
              </a:p>
            </p:txBody>
          </p:sp>
        </mc:Choice>
        <mc:Fallback xmlns="">
          <p:sp>
            <p:nvSpPr>
              <p:cNvPr id="408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400" y="3055367"/>
                <a:ext cx="7759688" cy="738472"/>
              </a:xfrm>
              <a:prstGeom prst="rect">
                <a:avLst/>
              </a:prstGeom>
              <a:blipFill>
                <a:blip r:embed="rId3"/>
                <a:stretch>
                  <a:fillRect r="-817" b="-8475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9" name="Equation"/>
          <p:cNvSpPr txBox="1"/>
          <p:nvPr/>
        </p:nvSpPr>
        <p:spPr>
          <a:xfrm>
            <a:off x="5456504" y="3968165"/>
            <a:ext cx="65" cy="36933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defRPr>
                <a:solidFill>
                  <a:srgbClr val="000000"/>
                </a:solidFill>
              </a:defRPr>
            </a:pPr>
            <a:endParaRPr sz="2400" dirty="0">
              <a:solidFill>
                <a:srgbClr val="474746"/>
              </a:solidFill>
            </a:endParaRP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ated Recurrent Unit (GRU)"/>
          <p:cNvSpPr txBox="1">
            <a:spLocks noGrp="1"/>
          </p:cNvSpPr>
          <p:nvPr>
            <p:ph type="title"/>
          </p:nvPr>
        </p:nvSpPr>
        <p:spPr>
          <a:xfrm>
            <a:off x="685800" y="1169102"/>
            <a:ext cx="7772400" cy="930106"/>
          </a:xfrm>
          <a:prstGeom prst="rect">
            <a:avLst/>
          </a:prstGeom>
        </p:spPr>
        <p:txBody>
          <a:bodyPr/>
          <a:lstStyle>
            <a:lvl1pPr algn="ctr"/>
          </a:lstStyle>
          <a:p>
            <a:r>
              <a:rPr lang="ja-JP" altLang="en-US"/>
              <a:t>门控循环单元（</a:t>
            </a:r>
            <a:r>
              <a:rPr lang="en-US" dirty="0"/>
              <a:t>GRU）</a:t>
            </a:r>
            <a:endParaRPr dirty="0"/>
          </a:p>
        </p:txBody>
      </p:sp>
      <p:pic>
        <p:nvPicPr>
          <p:cNvPr id="625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550" y="3052440"/>
            <a:ext cx="1435100" cy="1435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62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350" y="2334890"/>
            <a:ext cx="2870200" cy="2870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62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9850" y="2753990"/>
            <a:ext cx="2032000" cy="2032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62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2350" y="3261990"/>
            <a:ext cx="1016000" cy="1016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629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1050" y="3408040"/>
            <a:ext cx="723900" cy="723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63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0350" y="3515990"/>
            <a:ext cx="508000" cy="508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63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3750" y="3592190"/>
            <a:ext cx="355600" cy="355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63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4750" y="3642990"/>
            <a:ext cx="254000" cy="254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Paying attention to a sequenc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1"/>
            <a:r>
              <a:rPr lang="ja-JP" altLang="en-US"/>
              <a:t>在一个序列的注意力</a:t>
            </a:r>
            <a:endParaRPr dirty="0"/>
          </a:p>
        </p:txBody>
      </p:sp>
      <p:sp>
        <p:nvSpPr>
          <p:cNvPr id="635" name="Not all observations are equally relevant…"/>
          <p:cNvSpPr txBox="1">
            <a:spLocks noGrp="1"/>
          </p:cNvSpPr>
          <p:nvPr>
            <p:ph type="body" idx="1"/>
          </p:nvPr>
        </p:nvSpPr>
        <p:spPr>
          <a:xfrm>
            <a:off x="340592" y="1009331"/>
            <a:ext cx="8205304" cy="3735273"/>
          </a:xfrm>
          <a:prstGeom prst="rect">
            <a:avLst/>
          </a:prstGeom>
        </p:spPr>
        <p:txBody>
          <a:bodyPr/>
          <a:lstStyle/>
          <a:p>
            <a:pPr marL="240631" indent="-240631">
              <a:buSzPct val="100000"/>
              <a:buChar char="•"/>
            </a:pPr>
            <a:r>
              <a:rPr lang="ja-JP" altLang="en-US"/>
              <a:t>并非所有元素都具有同等意义</a:t>
            </a:r>
          </a:p>
          <a:p>
            <a:pPr marL="240631" indent="-240631">
              <a:buSzPct val="100000"/>
              <a:buChar char="•"/>
            </a:pPr>
            <a:endParaRPr lang="ja-JP" altLang="en-US"/>
          </a:p>
          <a:p>
            <a:pPr marL="240631" indent="-240631">
              <a:buSzPct val="100000"/>
              <a:buChar char="•"/>
            </a:pPr>
            <a:endParaRPr lang="ja-JP" altLang="en-US"/>
          </a:p>
          <a:p>
            <a:pPr marL="240631" indent="-240631">
              <a:buSzPct val="100000"/>
              <a:buChar char="•"/>
            </a:pPr>
            <a:endParaRPr lang="ja-JP" altLang="en-US"/>
          </a:p>
          <a:p>
            <a:pPr marL="240631" indent="-240631">
              <a:buSzPct val="100000"/>
              <a:buChar char="•"/>
            </a:pPr>
            <a:endParaRPr lang="ja-JP" altLang="en-US"/>
          </a:p>
          <a:p>
            <a:pPr marL="240631" indent="-240631">
              <a:buSzPct val="100000"/>
              <a:buChar char="•"/>
            </a:pPr>
            <a:r>
              <a:rPr lang="ja-JP" altLang="en-US"/>
              <a:t>只记住相关的元素</a:t>
            </a:r>
          </a:p>
          <a:p>
            <a:pPr marL="1040731" lvl="1" indent="-240631"/>
            <a:r>
              <a:rPr lang="ja-JP" altLang="en-US"/>
              <a:t>需要注意的机制（更新门）</a:t>
            </a:r>
          </a:p>
          <a:p>
            <a:pPr marL="1040731" lvl="1" indent="-240631"/>
            <a:r>
              <a:rPr lang="ja-JP" altLang="en-US"/>
              <a:t>需要忘记的机制（重置门）</a:t>
            </a:r>
            <a:endParaRPr b="1" dirty="0"/>
          </a:p>
        </p:txBody>
      </p:sp>
      <p:grpSp>
        <p:nvGrpSpPr>
          <p:cNvPr id="642" name="Group"/>
          <p:cNvGrpSpPr/>
          <p:nvPr/>
        </p:nvGrpSpPr>
        <p:grpSpPr>
          <a:xfrm>
            <a:off x="673100" y="1626225"/>
            <a:ext cx="8187108" cy="1123325"/>
            <a:chOff x="0" y="0"/>
            <a:chExt cx="8187107" cy="1123324"/>
          </a:xfrm>
        </p:grpSpPr>
        <p:pic>
          <p:nvPicPr>
            <p:cNvPr id="636" name="Image" descr="Image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203562" cy="112332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37" name="Image" descr="Image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11300" y="0"/>
              <a:ext cx="1203562" cy="112332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38" name="Image" descr="Image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22600" y="0"/>
              <a:ext cx="1203562" cy="112332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39" name="Image" descr="Imag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79900" y="0"/>
              <a:ext cx="1138608" cy="112332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40" name="Image" descr="Image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575300" y="0"/>
              <a:ext cx="1203562" cy="112332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41" name="Image" descr="Image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83545" y="0"/>
              <a:ext cx="1203563" cy="112332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Hidden Stat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 dirty="0"/>
              <a:t>门控循环单元（</a:t>
            </a:r>
            <a:r>
              <a:rPr lang="en-US" dirty="0"/>
              <a:t>GRU）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0D587D7-6632-034D-AD01-4EB22CF647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600" y="1986095"/>
            <a:ext cx="4183387" cy="1442905"/>
          </a:xfrm>
          <a:prstGeom prst="rect">
            <a:avLst/>
          </a:prstGeom>
        </p:spPr>
      </p:pic>
      <p:pic>
        <p:nvPicPr>
          <p:cNvPr id="4" name="图形 3">
            <a:extLst>
              <a:ext uri="{FF2B5EF4-FFF2-40B4-BE49-F238E27FC236}">
                <a16:creationId xmlns:a16="http://schemas.microsoft.com/office/drawing/2014/main" id="{6B7451FC-F3D6-A5A3-403F-5DA2F02EB60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2738386" y="1146733"/>
            <a:ext cx="6296025" cy="3381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23524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Long Short Term Memory"/>
          <p:cNvSpPr txBox="1">
            <a:spLocks noGrp="1"/>
          </p:cNvSpPr>
          <p:nvPr>
            <p:ph type="title"/>
          </p:nvPr>
        </p:nvSpPr>
        <p:spPr>
          <a:xfrm>
            <a:off x="685800" y="394402"/>
            <a:ext cx="7772400" cy="930106"/>
          </a:xfrm>
          <a:prstGeom prst="rect">
            <a:avLst/>
          </a:prstGeom>
        </p:spPr>
        <p:txBody>
          <a:bodyPr>
            <a:normAutofit/>
          </a:bodyPr>
          <a:lstStyle>
            <a:lvl1pPr algn="ctr"/>
          </a:lstStyle>
          <a:p>
            <a:r>
              <a:rPr lang="ja-JP" altLang="en-US"/>
              <a:t>长短期记忆（</a:t>
            </a:r>
            <a:r>
              <a:rPr lang="en-US" dirty="0"/>
              <a:t>LSTM）</a:t>
            </a:r>
            <a:endParaRPr dirty="0"/>
          </a:p>
        </p:txBody>
      </p:sp>
      <p:pic>
        <p:nvPicPr>
          <p:cNvPr id="663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5630" y="1310395"/>
            <a:ext cx="3913962" cy="3487910"/>
          </a:xfrm>
          <a:prstGeom prst="rect">
            <a:avLst/>
          </a:prstGeom>
          <a:ln w="12700">
            <a:miter lim="400000"/>
          </a:ln>
        </p:spPr>
      </p:pic>
      <p:pic>
        <p:nvPicPr>
          <p:cNvPr id="664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150" y="1368055"/>
            <a:ext cx="3529786" cy="337259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Long Short Term Memor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长短期记忆（</a:t>
            </a:r>
            <a:r>
              <a:rPr lang="en-US" dirty="0"/>
              <a:t>LSTM）</a:t>
            </a:r>
            <a:endParaRPr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A0C11B-71B3-924D-A256-41C678A7D2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ja-JP" altLang="en-US" dirty="0"/>
              <a:t>遗忘门</a:t>
            </a:r>
            <a:endParaRPr lang="en-US" altLang="ja-JP" dirty="0"/>
          </a:p>
          <a:p>
            <a:pPr marL="1143000" lvl="1">
              <a:buFont typeface="Arial" panose="020B0604020202020204" pitchFamily="34" charset="0"/>
              <a:buChar char="•"/>
            </a:pPr>
            <a:r>
              <a:rPr lang="ja-JP" altLang="en-US" dirty="0"/>
              <a:t>将每个值尽可能收缩为零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ja-JP" altLang="en-US" dirty="0"/>
              <a:t>输入门</a:t>
            </a:r>
            <a:endParaRPr lang="en-US" altLang="ja-JP" dirty="0"/>
          </a:p>
          <a:p>
            <a:pPr marL="1143000" lvl="1">
              <a:buFont typeface="Arial" panose="020B0604020202020204" pitchFamily="34" charset="0"/>
              <a:buChar char="•"/>
            </a:pPr>
            <a:r>
              <a:rPr lang="ja-JP" altLang="en-US" dirty="0"/>
              <a:t>决定是否应忽略输入数据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ja-JP" altLang="en-US" dirty="0"/>
              <a:t>输出门</a:t>
            </a:r>
            <a:endParaRPr lang="en-US" altLang="ja-JP" dirty="0"/>
          </a:p>
          <a:p>
            <a:pPr marL="1143000" lvl="1">
              <a:buFont typeface="Arial" panose="020B0604020202020204" pitchFamily="34" charset="0"/>
              <a:buChar char="•"/>
            </a:pPr>
            <a:r>
              <a:rPr lang="ja-JP" altLang="en-US" dirty="0"/>
              <a:t>决定隐含状态是否用于</a:t>
            </a:r>
            <a:r>
              <a:rPr lang="zh-CN" altLang="en-US" dirty="0"/>
              <a:t> </a:t>
            </a:r>
            <a:r>
              <a:rPr lang="en-US" dirty="0"/>
              <a:t>LSTM</a:t>
            </a:r>
            <a:r>
              <a:rPr lang="zh-CN" altLang="en-US" dirty="0"/>
              <a:t> </a:t>
            </a:r>
            <a:r>
              <a:rPr lang="ja-JP" altLang="en-US" dirty="0"/>
              <a:t>生成的输出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ja-JP" altLang="en-US" dirty="0"/>
              <a:t>隐含状态</a:t>
            </a:r>
            <a:endParaRPr lang="en-US" altLang="ja-JP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/>
              <a:t>隐含状态</a:t>
            </a:r>
            <a:r>
              <a:rPr lang="ja-JP" altLang="en-US"/>
              <a:t>和</a:t>
            </a:r>
            <a:r>
              <a:rPr lang="ja-JP" altLang="en-US" dirty="0"/>
              <a:t>记忆细胞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Hidden State / Outpu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输入门、遗忘门和输出门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E791FFA-CC2C-4D4D-A4B6-966565445D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8660" y="271895"/>
            <a:ext cx="3695700" cy="1219200"/>
          </a:xfrm>
          <a:prstGeom prst="rect">
            <a:avLst/>
          </a:prstGeom>
        </p:spPr>
      </p:pic>
      <p:pic>
        <p:nvPicPr>
          <p:cNvPr id="5" name="图形 4">
            <a:extLst>
              <a:ext uri="{FF2B5EF4-FFF2-40B4-BE49-F238E27FC236}">
                <a16:creationId xmlns:a16="http://schemas.microsoft.com/office/drawing/2014/main" id="{0A20DBE7-CA35-09B5-CA36-188F71620FB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632126" y="1814007"/>
            <a:ext cx="4600962" cy="3111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782863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Candidate Memory Cell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候选记忆细胞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Equation">
                <a:extLst>
                  <a:ext uri="{FF2B5EF4-FFF2-40B4-BE49-F238E27FC236}">
                    <a16:creationId xmlns:a16="http://schemas.microsoft.com/office/drawing/2014/main" id="{C40BA7D6-4E30-8134-00A2-1E36197D8622}"/>
                  </a:ext>
                </a:extLst>
              </p:cNvPr>
              <p:cNvSpPr txBox="1"/>
              <p:nvPr/>
            </p:nvSpPr>
            <p:spPr>
              <a:xfrm>
                <a:off x="4192518" y="660129"/>
                <a:ext cx="4065584" cy="344888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limUpp>
                            <m:limUppPr>
                              <m:ctrlPr>
                                <a:rPr sz="2400" i="1">
                                  <a:solidFill>
                                    <a:srgbClr val="47474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UppPr>
                            <m:e>
                              <m:r>
                                <a:rPr sz="2400" i="1">
                                  <a:solidFill>
                                    <a:srgbClr val="474746"/>
                                  </a:solidFill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e>
                            <m:lim>
                              <m:r>
                                <a:rPr sz="2400" i="1">
                                  <a:solidFill>
                                    <a:srgbClr val="474746"/>
                                  </a:solidFill>
                                  <a:latin typeface="Cambria Math" panose="02040503050406030204" pitchFamily="18" charset="0"/>
                                </a:rPr>
                                <m:t>˜</m:t>
                              </m:r>
                            </m:lim>
                          </m:limUpp>
                        </m:e>
                        <m:sub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tanh</m:t>
                      </m:r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𝑥𝑐</m:t>
                          </m:r>
                        </m:sub>
                      </m:sSub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𝑯</m:t>
                          </m:r>
                        </m:e>
                        <m:sub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sz="2400" dirty="0">
                  <a:solidFill>
                    <a:srgbClr val="474746"/>
                  </a:solidFill>
                </a:endParaRPr>
              </a:p>
            </p:txBody>
          </p:sp>
        </mc:Choice>
        <mc:Fallback xmlns="">
          <p:sp>
            <p:nvSpPr>
              <p:cNvPr id="2" name="Equation">
                <a:extLst>
                  <a:ext uri="{FF2B5EF4-FFF2-40B4-BE49-F238E27FC236}">
                    <a16:creationId xmlns:a16="http://schemas.microsoft.com/office/drawing/2014/main" id="{C40BA7D6-4E30-8134-00A2-1E36197D86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2518" y="660129"/>
                <a:ext cx="4065584" cy="344888"/>
              </a:xfrm>
              <a:prstGeom prst="rect">
                <a:avLst/>
              </a:prstGeom>
              <a:blipFill>
                <a:blip r:embed="rId2"/>
                <a:stretch>
                  <a:fillRect r="-14993" b="-56140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形 2">
            <a:extLst>
              <a:ext uri="{FF2B5EF4-FFF2-40B4-BE49-F238E27FC236}">
                <a16:creationId xmlns:a16="http://schemas.microsoft.com/office/drawing/2014/main" id="{786D91AF-9E4E-A400-0FE6-2DC9B74475D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83729" y="1594022"/>
            <a:ext cx="5949300" cy="3231163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76EFB-DC1D-1940-8B95-16F1E142E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概要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F899B0-5952-B84D-B52D-9363977CD6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ja-JP" altLang="en-US" dirty="0"/>
              <a:t>循环神经网络</a:t>
            </a:r>
            <a:endParaRPr lang="en-US" altLang="ja-JP" dirty="0"/>
          </a:p>
          <a:p>
            <a:pPr marL="1143000" lvl="1">
              <a:buFont typeface="Arial" panose="020B0604020202020204" pitchFamily="34" charset="0"/>
              <a:buChar char="•"/>
            </a:pPr>
            <a:r>
              <a:rPr lang="ja-JP" altLang="en-US" dirty="0"/>
              <a:t>实现</a:t>
            </a:r>
            <a:r>
              <a:rPr lang="zh-CN" altLang="en-US" dirty="0"/>
              <a:t> </a:t>
            </a:r>
            <a:r>
              <a:rPr lang="en-US" altLang="zh-CN" dirty="0"/>
              <a:t>RNN</a:t>
            </a:r>
            <a:r>
              <a:rPr lang="zh-CN" altLang="en-US" dirty="0"/>
              <a:t> </a:t>
            </a:r>
            <a:r>
              <a:rPr lang="ja-JP" altLang="en-US" dirty="0"/>
              <a:t>语言模型</a:t>
            </a:r>
            <a:endParaRPr lang="en-US" altLang="ja-JP" dirty="0"/>
          </a:p>
          <a:p>
            <a:pPr marL="1143000" lvl="1">
              <a:buFont typeface="Arial" panose="020B0604020202020204" pitchFamily="34" charset="0"/>
              <a:buChar char="•"/>
            </a:pPr>
            <a:r>
              <a:rPr lang="ja-JP" altLang="en-US" dirty="0">
                <a:solidFill>
                  <a:schemeClr val="bg1">
                    <a:lumMod val="65000"/>
                  </a:schemeClr>
                </a:solidFill>
              </a:rPr>
              <a:t>截断通过时间反向传播</a:t>
            </a:r>
            <a:endParaRPr lang="en-US" altLang="zh-CN" dirty="0">
              <a:solidFill>
                <a:schemeClr val="bg1">
                  <a:lumMod val="6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ja-JP" altLang="en-US" dirty="0"/>
              <a:t>门控循环单元（</a:t>
            </a:r>
            <a:r>
              <a:rPr lang="en-US" altLang="zh-CN" dirty="0"/>
              <a:t>GRU）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ja-JP" altLang="en-US" dirty="0"/>
              <a:t>长短期记忆</a:t>
            </a:r>
            <a:r>
              <a:rPr lang="zh-CN" altLang="en-US" dirty="0"/>
              <a:t>网络</a:t>
            </a:r>
            <a:r>
              <a:rPr lang="ja-JP" altLang="en-US" dirty="0"/>
              <a:t>（</a:t>
            </a:r>
            <a:r>
              <a:rPr lang="en-US" altLang="zh-CN" dirty="0"/>
              <a:t>LSTM）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ja-JP" altLang="en-US" dirty="0"/>
              <a:t>深度循环神经网络</a:t>
            </a:r>
            <a:endParaRPr lang="en-US" altLang="ja-JP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ja-JP" altLang="en-US" dirty="0"/>
              <a:t>双向循环神经网络</a:t>
            </a:r>
            <a:endParaRPr lang="en-US" altLang="ja-JP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ja-JP" altLang="en-US" dirty="0"/>
              <a:t>编码器 </a:t>
            </a:r>
            <a:r>
              <a:rPr lang="en-US" altLang="ja-JP" dirty="0"/>
              <a:t>- </a:t>
            </a:r>
            <a:r>
              <a:rPr lang="ja-JP" altLang="en-US" dirty="0"/>
              <a:t>解码器</a:t>
            </a:r>
            <a:r>
              <a:rPr lang="en-US" altLang="ja-JP" dirty="0"/>
              <a:t> </a:t>
            </a:r>
            <a:r>
              <a:rPr lang="en-US" altLang="zh-CN" dirty="0"/>
              <a:t>(Encoder - Decoder)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/>
              <a:t>Seq2seq </a:t>
            </a:r>
            <a:r>
              <a:rPr lang="ja-JP" altLang="en-US" dirty="0"/>
              <a:t>模型</a:t>
            </a:r>
            <a:endParaRPr lang="en-US" altLang="ja-JP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ja-JP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ja-JP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342900">
              <a:buFont typeface="Arial" panose="020B0604020202020204" pitchFamily="34" charset="0"/>
              <a:buChar char="•"/>
            </a:pPr>
            <a:endParaRPr lang="en-US" altLang="ja-JP" dirty="0"/>
          </a:p>
          <a:p>
            <a:pPr marL="1143000" lvl="1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2508512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Hidden State / Outpu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隐含状态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9" name="Equation"/>
              <p:cNvSpPr txBox="1"/>
              <p:nvPr/>
            </p:nvSpPr>
            <p:spPr>
              <a:xfrm>
                <a:off x="5427905" y="832573"/>
                <a:ext cx="2355646" cy="296980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𝑯</m:t>
                          </m:r>
                        </m:e>
                        <m:sub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𝑶</m:t>
                          </m:r>
                        </m:e>
                        <m:sub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⊙</m:t>
                      </m:r>
                      <m:r>
                        <m:rPr>
                          <m:nor/>
                        </m:rP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tanh</m:t>
                      </m:r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b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sz="2400" dirty="0">
                  <a:solidFill>
                    <a:srgbClr val="474746"/>
                  </a:solidFill>
                </a:endParaRPr>
              </a:p>
            </p:txBody>
          </p:sp>
        </mc:Choice>
        <mc:Fallback xmlns="">
          <p:sp>
            <p:nvSpPr>
              <p:cNvPr id="689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7905" y="832573"/>
                <a:ext cx="2355646" cy="296980"/>
              </a:xfrm>
              <a:prstGeom prst="rect">
                <a:avLst/>
              </a:prstGeom>
              <a:blipFill>
                <a:blip r:embed="rId2"/>
                <a:stretch>
                  <a:fillRect l="-4393" r="-20155" b="-72917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形 2">
            <a:extLst>
              <a:ext uri="{FF2B5EF4-FFF2-40B4-BE49-F238E27FC236}">
                <a16:creationId xmlns:a16="http://schemas.microsoft.com/office/drawing/2014/main" id="{B85594C5-F004-42C2-9791-3C8ADAB2BAB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83729" y="1594022"/>
            <a:ext cx="5949300" cy="323116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Equation">
                <a:extLst>
                  <a:ext uri="{FF2B5EF4-FFF2-40B4-BE49-F238E27FC236}">
                    <a16:creationId xmlns:a16="http://schemas.microsoft.com/office/drawing/2014/main" id="{F95D65FC-EBBA-23C5-9F7E-85C8C036E201}"/>
                  </a:ext>
                </a:extLst>
              </p:cNvPr>
              <p:cNvSpPr txBox="1"/>
              <p:nvPr/>
            </p:nvSpPr>
            <p:spPr>
              <a:xfrm>
                <a:off x="5427905" y="145871"/>
                <a:ext cx="2903696" cy="344888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b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⊙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b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⊙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limUpp>
                            <m:limUppPr>
                              <m:ctrlPr>
                                <a:rPr sz="2400" i="1">
                                  <a:solidFill>
                                    <a:srgbClr val="47474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UppPr>
                            <m:e>
                              <m:r>
                                <a:rPr sz="2400" i="1">
                                  <a:solidFill>
                                    <a:srgbClr val="474746"/>
                                  </a:solidFill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e>
                            <m:lim>
                              <m:r>
                                <a:rPr sz="2400" i="1">
                                  <a:solidFill>
                                    <a:srgbClr val="474746"/>
                                  </a:solidFill>
                                  <a:latin typeface="Cambria Math" panose="02040503050406030204" pitchFamily="18" charset="0"/>
                                </a:rPr>
                                <m:t>˜</m:t>
                              </m:r>
                            </m:lim>
                          </m:limUpp>
                        </m:e>
                        <m:sub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sz="2400" dirty="0">
                  <a:solidFill>
                    <a:srgbClr val="474746"/>
                  </a:solidFill>
                </a:endParaRPr>
              </a:p>
            </p:txBody>
          </p:sp>
        </mc:Choice>
        <mc:Fallback xmlns="">
          <p:sp>
            <p:nvSpPr>
              <p:cNvPr id="4" name="Equation">
                <a:extLst>
                  <a:ext uri="{FF2B5EF4-FFF2-40B4-BE49-F238E27FC236}">
                    <a16:creationId xmlns:a16="http://schemas.microsoft.com/office/drawing/2014/main" id="{F95D65FC-EBBA-23C5-9F7E-85C8C036E2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7905" y="145871"/>
                <a:ext cx="2903696" cy="344888"/>
              </a:xfrm>
              <a:prstGeom prst="rect">
                <a:avLst/>
              </a:prstGeom>
              <a:blipFill>
                <a:blip r:embed="rId5"/>
                <a:stretch>
                  <a:fillRect r="-16981" b="-54386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Hidden State / Outpu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 dirty="0"/>
              <a:t>长短期记忆（</a:t>
            </a:r>
            <a:r>
              <a:rPr lang="en-US" dirty="0"/>
              <a:t>LSTM）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9F699C6-826D-A549-8F51-AA0E315F13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578" y="1627614"/>
            <a:ext cx="3364060" cy="2187160"/>
          </a:xfrm>
          <a:prstGeom prst="rect">
            <a:avLst/>
          </a:prstGeom>
        </p:spPr>
      </p:pic>
      <p:pic>
        <p:nvPicPr>
          <p:cNvPr id="3" name="图形 2">
            <a:extLst>
              <a:ext uri="{FF2B5EF4-FFF2-40B4-BE49-F238E27FC236}">
                <a16:creationId xmlns:a16="http://schemas.microsoft.com/office/drawing/2014/main" id="{13C42E9C-5DCC-4265-3CF1-B0590CC82E7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3347727" y="1272747"/>
            <a:ext cx="5736626" cy="3115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501948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5852" y="219415"/>
            <a:ext cx="4432296" cy="4704670"/>
          </a:xfrm>
          <a:prstGeom prst="rect">
            <a:avLst/>
          </a:prstGeom>
          <a:ln w="12700">
            <a:miter lim="400000"/>
          </a:ln>
        </p:spPr>
      </p:pic>
      <p:sp>
        <p:nvSpPr>
          <p:cNvPr id="212" name="Deep…"/>
          <p:cNvSpPr txBox="1">
            <a:spLocks noGrp="1"/>
          </p:cNvSpPr>
          <p:nvPr>
            <p:ph type="title"/>
          </p:nvPr>
        </p:nvSpPr>
        <p:spPr>
          <a:xfrm>
            <a:off x="2574292" y="1764739"/>
            <a:ext cx="3727402" cy="1614021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ja-JP" altLang="en-US"/>
              <a:t>深度循环</a:t>
            </a:r>
            <a:r>
              <a:rPr lang="en-US" altLang="ja-JP" dirty="0"/>
              <a:t/>
            </a:r>
            <a:br>
              <a:rPr lang="en-US" altLang="ja-JP" dirty="0"/>
            </a:br>
            <a:r>
              <a:rPr lang="ja-JP" altLang="en-US"/>
              <a:t>神经网络</a:t>
            </a:r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Using RNN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 dirty="0"/>
              <a:t>使用循环神经网络</a:t>
            </a:r>
            <a:endParaRPr dirty="0"/>
          </a:p>
        </p:txBody>
      </p:sp>
      <p:sp>
        <p:nvSpPr>
          <p:cNvPr id="220" name="(image courtesy of karpathy.github.io)"/>
          <p:cNvSpPr txBox="1"/>
          <p:nvPr/>
        </p:nvSpPr>
        <p:spPr>
          <a:xfrm>
            <a:off x="3225023" y="4489910"/>
            <a:ext cx="3221393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rPr dirty="0"/>
              <a:t>(</a:t>
            </a:r>
            <a:r>
              <a:rPr lang="ja-JP" altLang="en-US"/>
              <a:t>图片来源</a:t>
            </a:r>
            <a:r>
              <a:rPr lang="zh-CN" altLang="en-US" dirty="0"/>
              <a:t>：</a:t>
            </a:r>
            <a:r>
              <a:rPr u="sng" dirty="0">
                <a:solidFill>
                  <a:srgbClr val="686CEA"/>
                </a:solidFill>
                <a:uFill>
                  <a:solidFill>
                    <a:srgbClr val="686CEA"/>
                  </a:solidFill>
                </a:uFill>
                <a:hlinkClick r:id="rId2"/>
              </a:rPr>
              <a:t>karpathy.github.io</a:t>
            </a:r>
            <a:r>
              <a:rPr dirty="0"/>
              <a:t>)</a:t>
            </a:r>
          </a:p>
        </p:txBody>
      </p:sp>
      <p:pic>
        <p:nvPicPr>
          <p:cNvPr id="221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303" y="756593"/>
            <a:ext cx="8027394" cy="2512714"/>
          </a:xfrm>
          <a:prstGeom prst="rect">
            <a:avLst/>
          </a:prstGeom>
          <a:ln w="12700">
            <a:miter lim="400000"/>
          </a:ln>
        </p:spPr>
      </p:pic>
      <p:sp>
        <p:nvSpPr>
          <p:cNvPr id="222" name="Poetry…"/>
          <p:cNvSpPr txBox="1"/>
          <p:nvPr/>
        </p:nvSpPr>
        <p:spPr>
          <a:xfrm>
            <a:off x="1897859" y="3365222"/>
            <a:ext cx="1015661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/>
            <a:r>
              <a:rPr lang="ja-JP" altLang="en-US"/>
              <a:t>编写诗歌</a:t>
            </a:r>
            <a:endParaRPr dirty="0"/>
          </a:p>
        </p:txBody>
      </p:sp>
      <p:sp>
        <p:nvSpPr>
          <p:cNvPr id="223" name="Sentiment…"/>
          <p:cNvSpPr txBox="1"/>
          <p:nvPr/>
        </p:nvSpPr>
        <p:spPr>
          <a:xfrm>
            <a:off x="3442565" y="3365222"/>
            <a:ext cx="1015661" cy="9233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/>
            <a:r>
              <a:rPr lang="ja-JP" altLang="en-US" dirty="0"/>
              <a:t>情感分析</a:t>
            </a:r>
          </a:p>
          <a:p>
            <a:pPr algn="ctr"/>
            <a:endParaRPr lang="ja-JP" altLang="en-US" dirty="0"/>
          </a:p>
          <a:p>
            <a:pPr algn="ctr"/>
            <a:r>
              <a:rPr lang="zh-CN" altLang="en-US" dirty="0"/>
              <a:t>文本</a:t>
            </a:r>
            <a:r>
              <a:rPr lang="ja-JP" altLang="en-US" dirty="0"/>
              <a:t>分类</a:t>
            </a:r>
            <a:endParaRPr dirty="0"/>
          </a:p>
        </p:txBody>
      </p:sp>
      <p:sp>
        <p:nvSpPr>
          <p:cNvPr id="224" name="Question…"/>
          <p:cNvSpPr txBox="1"/>
          <p:nvPr/>
        </p:nvSpPr>
        <p:spPr>
          <a:xfrm>
            <a:off x="5436840" y="3344298"/>
            <a:ext cx="1015661" cy="9233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/>
            <a:r>
              <a:rPr lang="zh-CN" altLang="en-US" dirty="0"/>
              <a:t>自动问答</a:t>
            </a:r>
            <a:endParaRPr lang="en-US" altLang="zh-CN" dirty="0"/>
          </a:p>
          <a:p>
            <a:pPr algn="ctr"/>
            <a:endParaRPr lang="ja-JP" altLang="en-US" dirty="0"/>
          </a:p>
          <a:p>
            <a:pPr algn="ctr"/>
            <a:r>
              <a:rPr lang="ja-JP" altLang="en-US" dirty="0"/>
              <a:t>机器翻译</a:t>
            </a:r>
            <a:endParaRPr dirty="0"/>
          </a:p>
        </p:txBody>
      </p:sp>
      <p:sp>
        <p:nvSpPr>
          <p:cNvPr id="225" name="Named…"/>
          <p:cNvSpPr txBox="1"/>
          <p:nvPr/>
        </p:nvSpPr>
        <p:spPr>
          <a:xfrm>
            <a:off x="7136783" y="3365222"/>
            <a:ext cx="1477325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/>
            <a:r>
              <a:rPr lang="ja-JP" altLang="en-US"/>
              <a:t>命名实体标记</a:t>
            </a:r>
            <a:endParaRPr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Plan B - We go deepe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ja-JP" altLang="en-US" dirty="0"/>
              <a:t>深度循环神经网络</a:t>
            </a:r>
            <a:endParaRPr dirty="0"/>
          </a:p>
        </p:txBody>
      </p:sp>
      <p:sp>
        <p:nvSpPr>
          <p:cNvPr id="342" name="Shallow RNN…"/>
          <p:cNvSpPr txBox="1">
            <a:spLocks noGrp="1"/>
          </p:cNvSpPr>
          <p:nvPr>
            <p:ph type="body" sz="half" idx="1"/>
          </p:nvPr>
        </p:nvSpPr>
        <p:spPr>
          <a:xfrm>
            <a:off x="4237191" y="1009331"/>
            <a:ext cx="4308705" cy="4015412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226193" indent="-226193" defTabSz="429768">
              <a:buSzPct val="100000"/>
              <a:buChar char="•"/>
              <a:defRPr sz="2256"/>
            </a:pPr>
            <a:r>
              <a:rPr lang="ja-JP" altLang="en-US" dirty="0"/>
              <a:t>浅度循环神经网络</a:t>
            </a:r>
            <a:endParaRPr dirty="0"/>
          </a:p>
          <a:p>
            <a:pPr marL="584333" lvl="1" indent="-226193" defTabSz="429768">
              <a:defRPr sz="2256"/>
            </a:pPr>
            <a:r>
              <a:rPr lang="ja-JP" altLang="en-US" dirty="0"/>
              <a:t>输入</a:t>
            </a:r>
            <a:r>
              <a:rPr dirty="0"/>
              <a:t> </a:t>
            </a:r>
          </a:p>
          <a:p>
            <a:pPr marL="584333" lvl="1" indent="-226193" defTabSz="429768">
              <a:defRPr sz="2256"/>
            </a:pPr>
            <a:r>
              <a:rPr lang="ja-JP" altLang="en-US" dirty="0"/>
              <a:t>隐含层</a:t>
            </a:r>
            <a:endParaRPr lang="en-US" altLang="ja-JP" dirty="0"/>
          </a:p>
          <a:p>
            <a:pPr marL="584333" lvl="1" indent="-226193" defTabSz="429768">
              <a:defRPr sz="2256"/>
            </a:pPr>
            <a:r>
              <a:rPr lang="ja-JP" altLang="en-US" dirty="0"/>
              <a:t>输出</a:t>
            </a:r>
            <a:endParaRPr dirty="0"/>
          </a:p>
          <a:p>
            <a:pPr marL="226193" indent="-226193" defTabSz="429768">
              <a:buSzPct val="100000"/>
              <a:buChar char="•"/>
              <a:defRPr sz="2256"/>
            </a:pPr>
            <a:r>
              <a:rPr lang="ja-JP" altLang="en-US" dirty="0"/>
              <a:t>深度循环神经网络</a:t>
            </a:r>
            <a:endParaRPr dirty="0"/>
          </a:p>
          <a:p>
            <a:pPr marL="584333" lvl="1" indent="-226193" defTabSz="429768">
              <a:defRPr sz="2256"/>
            </a:pPr>
            <a:r>
              <a:rPr lang="ja-JP" altLang="en-US" dirty="0"/>
              <a:t>输入</a:t>
            </a:r>
            <a:endParaRPr dirty="0"/>
          </a:p>
          <a:p>
            <a:pPr marL="584333" lvl="1" indent="-226193" defTabSz="429768">
              <a:defRPr sz="2256" b="1">
                <a:solidFill>
                  <a:srgbClr val="408080"/>
                </a:solidFill>
              </a:defRPr>
            </a:pPr>
            <a:r>
              <a:rPr lang="ja-JP" altLang="en-US" dirty="0"/>
              <a:t>隐含层</a:t>
            </a:r>
          </a:p>
          <a:p>
            <a:pPr marL="584333" lvl="1" indent="-226193" defTabSz="429768">
              <a:defRPr sz="2256" b="1">
                <a:solidFill>
                  <a:srgbClr val="408080"/>
                </a:solidFill>
              </a:defRPr>
            </a:pPr>
            <a:r>
              <a:rPr lang="ja-JP" altLang="en-US" dirty="0"/>
              <a:t>隐含层</a:t>
            </a:r>
            <a:r>
              <a:rPr dirty="0"/>
              <a:t/>
            </a:r>
            <a:br>
              <a:rPr dirty="0"/>
            </a:br>
            <a:r>
              <a:rPr dirty="0"/>
              <a:t>…</a:t>
            </a:r>
          </a:p>
          <a:p>
            <a:pPr marL="584333" lvl="1" indent="-226193" defTabSz="429768">
              <a:defRPr sz="2256"/>
            </a:pPr>
            <a:r>
              <a:rPr lang="ja-JP" altLang="en-US" dirty="0"/>
              <a:t>输出</a:t>
            </a:r>
            <a:endParaRPr dirty="0"/>
          </a:p>
        </p:txBody>
      </p:sp>
      <p:pic>
        <p:nvPicPr>
          <p:cNvPr id="343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988" y="982895"/>
            <a:ext cx="3505201" cy="3606801"/>
          </a:xfrm>
          <a:prstGeom prst="rect">
            <a:avLst/>
          </a:prstGeom>
          <a:ln w="12700">
            <a:miter lim="400000"/>
          </a:ln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墨迹 1"/>
              <p14:cNvContentPartPr/>
              <p14:nvPr/>
            </p14:nvContentPartPr>
            <p14:xfrm>
              <a:off x="0" y="843120"/>
              <a:ext cx="4057920" cy="3843360"/>
            </p14:xfrm>
          </p:contentPart>
        </mc:Choice>
        <mc:Fallback>
          <p:pic>
            <p:nvPicPr>
              <p:cNvPr id="2" name="墨迹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9360" y="833760"/>
                <a:ext cx="4076640" cy="3862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8911637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Plan B - We go deepe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ja-JP" altLang="en-US" dirty="0"/>
              <a:t>深度循环神经网络</a:t>
            </a:r>
            <a:endParaRPr dirty="0"/>
          </a:p>
        </p:txBody>
      </p:sp>
      <p:pic>
        <p:nvPicPr>
          <p:cNvPr id="343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988" y="982895"/>
            <a:ext cx="3505201" cy="3606801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Hidden State update…">
            <a:extLst>
              <a:ext uri="{FF2B5EF4-FFF2-40B4-BE49-F238E27FC236}">
                <a16:creationId xmlns:a16="http://schemas.microsoft.com/office/drawing/2014/main" id="{C77DEFAC-6EEA-AAEB-945B-7D638A41F41C}"/>
              </a:ext>
            </a:extLst>
          </p:cNvPr>
          <p:cNvSpPr txBox="1">
            <a:spLocks/>
          </p:cNvSpPr>
          <p:nvPr/>
        </p:nvSpPr>
        <p:spPr>
          <a:xfrm>
            <a:off x="4241248" y="1819939"/>
            <a:ext cx="3651468" cy="1767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>
            <a:lvl1pPr marL="0" marR="0" indent="0" algn="l" defTabSz="4572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1pPr>
            <a:lvl2pPr marL="800100" marR="0" indent="-342900" algn="l" defTabSz="4572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2pPr>
            <a:lvl3pPr marL="1219200" marR="0" indent="-304800" algn="l" defTabSz="4572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3pPr>
            <a:lvl4pPr marL="1714500" marR="0" indent="-342900" algn="l" defTabSz="4572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4pPr>
            <a:lvl5pPr marL="2171700" marR="0" indent="-342900" algn="l" defTabSz="4572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5pPr>
            <a:lvl6pPr marL="2560320" marR="0" indent="-274320" algn="l" defTabSz="4572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6pPr>
            <a:lvl7pPr marL="3017520" marR="0" indent="-274320" algn="l" defTabSz="4572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7pPr>
            <a:lvl8pPr marL="3474720" marR="0" indent="-274320" algn="l" defTabSz="4572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8pPr>
            <a:lvl9pPr marL="3931920" marR="0" indent="-274320" algn="l" defTabSz="4572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9pPr>
          </a:lstStyle>
          <a:p>
            <a:pPr marL="240631" indent="-240631" hangingPunct="1">
              <a:buSzPct val="100000"/>
              <a:buFontTx/>
              <a:buChar char="•"/>
            </a:pPr>
            <a:r>
              <a:rPr lang="zh-CN" altLang="en-US" dirty="0"/>
              <a:t>隐含状态更新</a:t>
            </a:r>
          </a:p>
          <a:p>
            <a:pPr marL="240631" indent="-240631" hangingPunct="1">
              <a:buSzPct val="100000"/>
              <a:buFontTx/>
              <a:buChar char="•"/>
            </a:pPr>
            <a:endParaRPr lang="en-US" altLang="zh-CN" dirty="0"/>
          </a:p>
          <a:p>
            <a:pPr marL="240631" indent="-240631" hangingPunct="1">
              <a:buSzPct val="100000"/>
              <a:buFontTx/>
              <a:buChar char="•"/>
            </a:pPr>
            <a:endParaRPr lang="zh-CN" altLang="en-US" dirty="0"/>
          </a:p>
          <a:p>
            <a:pPr marL="240631" indent="-240631" hangingPunct="1">
              <a:buSzPct val="100000"/>
              <a:buFontTx/>
              <a:buChar char="•"/>
            </a:pPr>
            <a:r>
              <a:rPr lang="zh-CN" altLang="en-US" dirty="0"/>
              <a:t>观察更新</a:t>
            </a:r>
            <a:endParaRPr lang="en-US" altLang="zh-CN" dirty="0"/>
          </a:p>
          <a:p>
            <a:pPr marL="240631" indent="-240631" hangingPunct="1">
              <a:buSzPct val="100000"/>
              <a:buFontTx/>
              <a:buChar char="•"/>
            </a:pPr>
            <a:endParaRPr lang="zh-CN" alt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墨迹 1"/>
              <p14:cNvContentPartPr/>
              <p14:nvPr/>
            </p14:nvContentPartPr>
            <p14:xfrm>
              <a:off x="4443480" y="2843280"/>
              <a:ext cx="300240" cy="14400"/>
            </p14:xfrm>
          </p:contentPart>
        </mc:Choice>
        <mc:Fallback>
          <p:pic>
            <p:nvPicPr>
              <p:cNvPr id="2" name="墨迹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434120" y="2833920"/>
                <a:ext cx="318960" cy="3312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8252" y="2370205"/>
            <a:ext cx="4429010" cy="56471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24413" y="3695990"/>
            <a:ext cx="2422436" cy="415527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1541" y="-1471112"/>
            <a:ext cx="9507082" cy="9507083"/>
          </a:xfrm>
          <a:prstGeom prst="rect">
            <a:avLst/>
          </a:prstGeom>
          <a:ln w="12700">
            <a:miter lim="400000"/>
          </a:ln>
        </p:spPr>
      </p:pic>
      <p:sp>
        <p:nvSpPr>
          <p:cNvPr id="353" name="Bidirectional RNNs"/>
          <p:cNvSpPr txBox="1">
            <a:spLocks noGrp="1"/>
          </p:cNvSpPr>
          <p:nvPr>
            <p:ph type="title"/>
          </p:nvPr>
        </p:nvSpPr>
        <p:spPr>
          <a:xfrm rot="20667056">
            <a:off x="1519016" y="3582654"/>
            <a:ext cx="4883672" cy="930106"/>
          </a:xfrm>
          <a:prstGeom prst="rect">
            <a:avLst/>
          </a:prstGeom>
        </p:spPr>
        <p:txBody>
          <a:bodyPr/>
          <a:lstStyle>
            <a:lvl1pPr algn="ctr">
              <a:defRPr sz="3500">
                <a:solidFill>
                  <a:srgbClr val="3A363D"/>
                </a:solidFill>
              </a:defRPr>
            </a:lvl1pPr>
          </a:lstStyle>
          <a:p>
            <a:r>
              <a:rPr lang="ja-JP" altLang="en-US"/>
              <a:t>双向循环神经网络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The Future Matt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“</a:t>
            </a:r>
            <a:r>
              <a:rPr lang="ja-JP" altLang="en-US"/>
              <a:t>未来</a:t>
            </a:r>
            <a:r>
              <a:rPr lang="zh-CN" altLang="en-US" dirty="0"/>
              <a:t>”</a:t>
            </a:r>
            <a:r>
              <a:rPr lang="ja-JP" altLang="en-US"/>
              <a:t>的重要性</a:t>
            </a:r>
            <a:endParaRPr dirty="0"/>
          </a:p>
        </p:txBody>
      </p:sp>
      <p:sp>
        <p:nvSpPr>
          <p:cNvPr id="356" name="I am _____…"/>
          <p:cNvSpPr txBox="1">
            <a:spLocks noGrp="1"/>
          </p:cNvSpPr>
          <p:nvPr>
            <p:ph type="body" idx="1"/>
          </p:nvPr>
        </p:nvSpPr>
        <p:spPr>
          <a:xfrm>
            <a:off x="340592" y="971231"/>
            <a:ext cx="8205304" cy="3592028"/>
          </a:xfrm>
          <a:prstGeom prst="rect">
            <a:avLst/>
          </a:prstGeom>
        </p:spPr>
        <p:txBody>
          <a:bodyPr/>
          <a:lstStyle/>
          <a:p>
            <a:pPr>
              <a:lnSpc>
                <a:spcPts val="4200"/>
              </a:lnSpc>
              <a:spcBef>
                <a:spcPts val="0"/>
              </a:spcBef>
              <a:defRPr sz="2240">
                <a:solidFill>
                  <a:srgbClr val="455A64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lang="ja-JP" altLang="en-US" dirty="0"/>
              <a:t>我</a:t>
            </a:r>
            <a:r>
              <a:rPr lang="zh-CN" altLang="en-US" dirty="0"/>
              <a:t> </a:t>
            </a:r>
            <a:r>
              <a:rPr dirty="0"/>
              <a:t>_____ </a:t>
            </a:r>
            <a:r>
              <a:rPr lang="zh-CN" altLang="en-US" dirty="0"/>
              <a:t>。</a:t>
            </a:r>
            <a:r>
              <a:rPr dirty="0"/>
              <a:t>                                   </a:t>
            </a:r>
          </a:p>
          <a:p>
            <a:pPr>
              <a:lnSpc>
                <a:spcPts val="4200"/>
              </a:lnSpc>
              <a:spcBef>
                <a:spcPts val="0"/>
              </a:spcBef>
              <a:defRPr sz="2240">
                <a:solidFill>
                  <a:srgbClr val="455A64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lang="ja-JP" altLang="en-US" dirty="0"/>
              <a:t>我</a:t>
            </a:r>
            <a:r>
              <a:rPr lang="zh-CN" altLang="en-US" dirty="0"/>
              <a:t> </a:t>
            </a:r>
            <a:r>
              <a:rPr dirty="0"/>
              <a:t>_____ </a:t>
            </a:r>
            <a:r>
              <a:rPr lang="ja-JP" altLang="en-US" dirty="0"/>
              <a:t>非常饿</a:t>
            </a:r>
            <a:r>
              <a:rPr lang="zh-CN" altLang="en-US" dirty="0"/>
              <a:t>。</a:t>
            </a:r>
            <a:r>
              <a:rPr dirty="0"/>
              <a:t>                       </a:t>
            </a:r>
          </a:p>
          <a:p>
            <a:pPr>
              <a:lnSpc>
                <a:spcPts val="4200"/>
              </a:lnSpc>
              <a:spcBef>
                <a:spcPts val="0"/>
              </a:spcBef>
              <a:defRPr sz="2240">
                <a:solidFill>
                  <a:srgbClr val="455A64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lang="ja-JP" altLang="en-US" dirty="0"/>
              <a:t>我</a:t>
            </a:r>
            <a:r>
              <a:rPr lang="zh-CN" altLang="en-US" dirty="0"/>
              <a:t> </a:t>
            </a:r>
            <a:r>
              <a:rPr dirty="0"/>
              <a:t>_____ </a:t>
            </a:r>
            <a:r>
              <a:rPr lang="ja-JP" altLang="en-US" dirty="0"/>
              <a:t>非常饿</a:t>
            </a:r>
            <a:r>
              <a:rPr lang="zh-CN" altLang="en-US" dirty="0"/>
              <a:t>，</a:t>
            </a:r>
            <a:r>
              <a:rPr lang="ja-JP" altLang="en-US" dirty="0"/>
              <a:t>我可以吃下一只猪</a:t>
            </a:r>
            <a:r>
              <a:rPr lang="zh-CN" altLang="en-US" dirty="0"/>
              <a:t>。</a:t>
            </a:r>
            <a:endParaRPr dirty="0">
              <a:solidFill>
                <a:srgbClr val="666666"/>
              </a:solidFill>
            </a:endParaRPr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The Future Matt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“</a:t>
            </a:r>
            <a:r>
              <a:rPr lang="ja-JP" altLang="en-US"/>
              <a:t>未来</a:t>
            </a:r>
            <a:r>
              <a:rPr lang="zh-CN" altLang="en-US" dirty="0"/>
              <a:t>”</a:t>
            </a:r>
            <a:r>
              <a:rPr lang="ja-JP" altLang="en-US"/>
              <a:t>的重要性</a:t>
            </a:r>
            <a:endParaRPr dirty="0"/>
          </a:p>
        </p:txBody>
      </p:sp>
      <p:sp>
        <p:nvSpPr>
          <p:cNvPr id="362" name="I am happy.…"/>
          <p:cNvSpPr txBox="1">
            <a:spLocks noGrp="1"/>
          </p:cNvSpPr>
          <p:nvPr>
            <p:ph type="body" idx="1"/>
          </p:nvPr>
        </p:nvSpPr>
        <p:spPr>
          <a:xfrm>
            <a:off x="340592" y="971231"/>
            <a:ext cx="8205304" cy="359202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ts val="4200"/>
              </a:lnSpc>
              <a:spcBef>
                <a:spcPts val="0"/>
              </a:spcBef>
              <a:defRPr sz="2240">
                <a:solidFill>
                  <a:srgbClr val="455A64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lang="ja-JP" altLang="en-US" dirty="0"/>
              <a:t>我 </a:t>
            </a:r>
            <a:r>
              <a:rPr lang="ja-JP" altLang="en-US" b="1" dirty="0">
                <a:solidFill>
                  <a:srgbClr val="FF2600"/>
                </a:solidFill>
              </a:rPr>
              <a:t>饿</a:t>
            </a:r>
            <a:r>
              <a:rPr lang="en-US" altLang="ja-JP" dirty="0"/>
              <a:t> </a:t>
            </a:r>
            <a:r>
              <a:rPr lang="ja-JP" altLang="en-US" dirty="0"/>
              <a:t>。                                   </a:t>
            </a:r>
          </a:p>
          <a:p>
            <a:pPr>
              <a:lnSpc>
                <a:spcPts val="4200"/>
              </a:lnSpc>
              <a:spcBef>
                <a:spcPts val="0"/>
              </a:spcBef>
              <a:defRPr sz="2240">
                <a:solidFill>
                  <a:srgbClr val="455A64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lang="ja-JP" altLang="en-US" dirty="0"/>
              <a:t>我</a:t>
            </a:r>
            <a:r>
              <a:rPr lang="zh-CN" altLang="en-US" dirty="0"/>
              <a:t> </a:t>
            </a:r>
            <a:r>
              <a:rPr lang="ja-JP" altLang="en-US" b="1" dirty="0">
                <a:solidFill>
                  <a:srgbClr val="FF2600"/>
                </a:solidFill>
              </a:rPr>
              <a:t>不是</a:t>
            </a:r>
            <a:r>
              <a:rPr lang="zh-CN" altLang="en-US" b="1" dirty="0">
                <a:solidFill>
                  <a:srgbClr val="FF2600"/>
                </a:solidFill>
              </a:rPr>
              <a:t> </a:t>
            </a:r>
            <a:r>
              <a:rPr lang="ja-JP" altLang="en-US" dirty="0"/>
              <a:t>非常饿。                       </a:t>
            </a:r>
          </a:p>
          <a:p>
            <a:pPr>
              <a:lnSpc>
                <a:spcPts val="4200"/>
              </a:lnSpc>
              <a:spcBef>
                <a:spcPts val="0"/>
              </a:spcBef>
              <a:defRPr sz="2240">
                <a:solidFill>
                  <a:srgbClr val="455A64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lang="ja-JP" altLang="en-US" dirty="0"/>
              <a:t>我</a:t>
            </a:r>
            <a:r>
              <a:rPr lang="zh-CN" altLang="en-US" dirty="0"/>
              <a:t> </a:t>
            </a:r>
            <a:r>
              <a:rPr lang="ja-JP" altLang="en-US" b="1" dirty="0">
                <a:solidFill>
                  <a:srgbClr val="FF2600"/>
                </a:solidFill>
              </a:rPr>
              <a:t>非常</a:t>
            </a:r>
            <a:r>
              <a:rPr lang="zh-CN" altLang="en-US" b="1" dirty="0">
                <a:solidFill>
                  <a:srgbClr val="FF2600"/>
                </a:solidFill>
              </a:rPr>
              <a:t> </a:t>
            </a:r>
            <a:r>
              <a:rPr lang="ja-JP" altLang="en-US" dirty="0"/>
              <a:t>非常饿，我可以吃下一只猪。</a:t>
            </a:r>
            <a:endParaRPr lang="ja-JP" altLang="en-US" dirty="0">
              <a:solidFill>
                <a:srgbClr val="666666"/>
              </a:solidFill>
            </a:endParaRPr>
          </a:p>
          <a:p>
            <a:pPr marL="240631" indent="-240631">
              <a:buSzPct val="100000"/>
              <a:buChar char="•"/>
            </a:pPr>
            <a:endParaRPr dirty="0">
              <a:solidFill>
                <a:srgbClr val="666666"/>
              </a:solidFill>
            </a:endParaRPr>
          </a:p>
          <a:p>
            <a:pPr marL="240631" indent="-240631">
              <a:buSzPct val="100000"/>
              <a:buChar char="•"/>
            </a:pPr>
            <a:r>
              <a:rPr lang="ja-JP" altLang="en-US" dirty="0"/>
              <a:t>填写完全不同的单词，取决于单词的上下文</a:t>
            </a:r>
          </a:p>
          <a:p>
            <a:pPr marL="240631" indent="-240631">
              <a:buSzPct val="100000"/>
              <a:buChar char="•"/>
            </a:pPr>
            <a:r>
              <a:rPr lang="ja-JP" altLang="en-US" dirty="0"/>
              <a:t>到目前为止，</a:t>
            </a:r>
            <a:r>
              <a:rPr lang="en-US" dirty="0"/>
              <a:t>RNN</a:t>
            </a:r>
            <a:r>
              <a:rPr lang="zh-CN" altLang="en-US" dirty="0"/>
              <a:t> </a:t>
            </a:r>
            <a:r>
              <a:rPr lang="ja-JP" altLang="en-US" dirty="0"/>
              <a:t>只关注上文</a:t>
            </a:r>
          </a:p>
          <a:p>
            <a:pPr marL="240631" indent="-240631">
              <a:buSzPct val="100000"/>
              <a:buFontTx/>
              <a:buChar char="•"/>
            </a:pPr>
            <a:r>
              <a:rPr lang="ja-JP" altLang="en-US" dirty="0"/>
              <a:t>也可以使用</a:t>
            </a:r>
            <a:r>
              <a:rPr lang="ja-JP" altLang="en-US" b="1" dirty="0"/>
              <a:t>下文</a:t>
            </a:r>
            <a:r>
              <a:rPr lang="ja-JP" altLang="en-US" dirty="0"/>
              <a:t>来填写</a:t>
            </a:r>
            <a:endParaRPr lang="en-US" dirty="0"/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Bidirectional RN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 dirty="0"/>
              <a:t>双向循环神经网络</a:t>
            </a:r>
          </a:p>
        </p:txBody>
      </p:sp>
      <p:sp>
        <p:nvSpPr>
          <p:cNvPr id="417" name="One RNN forward…"/>
          <p:cNvSpPr txBox="1">
            <a:spLocks noGrp="1"/>
          </p:cNvSpPr>
          <p:nvPr>
            <p:ph type="body" sz="half" idx="1"/>
          </p:nvPr>
        </p:nvSpPr>
        <p:spPr>
          <a:xfrm>
            <a:off x="5827891" y="1009331"/>
            <a:ext cx="3000799" cy="3553928"/>
          </a:xfrm>
          <a:prstGeom prst="rect">
            <a:avLst/>
          </a:prstGeom>
        </p:spPr>
        <p:txBody>
          <a:bodyPr/>
          <a:lstStyle/>
          <a:p>
            <a:pPr marL="240631" indent="-240631">
              <a:buSzPct val="100000"/>
              <a:buFontTx/>
              <a:buChar char="•"/>
            </a:pPr>
            <a:r>
              <a:rPr lang="ja-JP" altLang="en-US" dirty="0"/>
              <a:t>一个</a:t>
            </a:r>
            <a:r>
              <a:rPr lang="zh-CN" altLang="en-US" dirty="0"/>
              <a:t> </a:t>
            </a:r>
            <a:r>
              <a:rPr lang="en-US" dirty="0"/>
              <a:t>RNN </a:t>
            </a:r>
            <a:r>
              <a:rPr lang="ja-JP" altLang="en-US" dirty="0"/>
              <a:t>正向</a:t>
            </a:r>
            <a:r>
              <a:rPr lang="zh-CN" altLang="en-US" dirty="0"/>
              <a:t>传递</a:t>
            </a:r>
            <a:endParaRPr lang="ja-JP" altLang="en-US" dirty="0"/>
          </a:p>
          <a:p>
            <a:pPr marL="240631" indent="-240631">
              <a:buSzPct val="100000"/>
              <a:buFontTx/>
              <a:buChar char="•"/>
            </a:pPr>
            <a:r>
              <a:rPr lang="ja-JP" altLang="en-US" dirty="0"/>
              <a:t>另一个</a:t>
            </a:r>
            <a:r>
              <a:rPr lang="en-US" altLang="ja-JP" dirty="0"/>
              <a:t> RNN </a:t>
            </a:r>
            <a:r>
              <a:rPr lang="ja-JP" altLang="en-US" dirty="0"/>
              <a:t>反向</a:t>
            </a:r>
            <a:r>
              <a:rPr lang="zh-CN" altLang="en-US" dirty="0"/>
              <a:t>传递</a:t>
            </a:r>
            <a:endParaRPr lang="ja-JP" altLang="en-US" dirty="0"/>
          </a:p>
          <a:p>
            <a:pPr marL="240631" indent="-240631">
              <a:buSzPct val="100000"/>
              <a:buChar char="•"/>
            </a:pPr>
            <a:r>
              <a:rPr lang="ja-JP" altLang="en-US" dirty="0"/>
              <a:t>将两种隐含状态组合在一起以生成输出</a:t>
            </a:r>
            <a:endParaRPr dirty="0"/>
          </a:p>
        </p:txBody>
      </p:sp>
      <p:pic>
        <p:nvPicPr>
          <p:cNvPr id="41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70" y="912898"/>
            <a:ext cx="5655175" cy="331770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46711"/>
            <a:ext cx="9144000" cy="5836922"/>
          </a:xfrm>
          <a:prstGeom prst="rect">
            <a:avLst/>
          </a:prstGeom>
          <a:ln w="12700">
            <a:miter lim="400000"/>
          </a:ln>
        </p:spPr>
      </p:pic>
      <p:sp>
        <p:nvSpPr>
          <p:cNvPr id="192" name="Recurrent Neural Networks"/>
          <p:cNvSpPr txBox="1">
            <a:spLocks noGrp="1"/>
          </p:cNvSpPr>
          <p:nvPr>
            <p:ph type="title"/>
          </p:nvPr>
        </p:nvSpPr>
        <p:spPr>
          <a:xfrm>
            <a:off x="396394" y="3465597"/>
            <a:ext cx="8351212" cy="930106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rPr lang="ja-JP" altLang="en-US" sz="4800" dirty="0"/>
              <a:t>循环神经网络</a:t>
            </a:r>
            <a:endParaRPr sz="4800" dirty="0"/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Bidirectional RN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 dirty="0"/>
              <a:t>双向循环神经网络</a:t>
            </a:r>
          </a:p>
        </p:txBody>
      </p:sp>
      <p:pic>
        <p:nvPicPr>
          <p:cNvPr id="41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987" y="1225719"/>
            <a:ext cx="3981182" cy="2335628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87B8CBC-A7B6-218B-4337-FE60F5FF92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1263" y="1870453"/>
            <a:ext cx="3911316" cy="1046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093891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This does not work for sequence generation"/>
          <p:cNvSpPr txBox="1">
            <a:spLocks noGrp="1"/>
          </p:cNvSpPr>
          <p:nvPr>
            <p:ph type="title"/>
          </p:nvPr>
        </p:nvSpPr>
        <p:spPr>
          <a:xfrm>
            <a:off x="685800" y="2820421"/>
            <a:ext cx="7772400" cy="1483092"/>
          </a:xfrm>
          <a:prstGeom prst="rect">
            <a:avLst/>
          </a:prstGeom>
        </p:spPr>
        <p:txBody>
          <a:bodyPr/>
          <a:lstStyle>
            <a:lvl1pPr algn="ctr"/>
          </a:lstStyle>
          <a:p>
            <a:r>
              <a:rPr lang="ja-JP" altLang="en-US"/>
              <a:t>这不适用于序列生成</a:t>
            </a:r>
            <a:r>
              <a:rPr lang="en-US" altLang="zh-CN" dirty="0"/>
              <a:t>…</a:t>
            </a:r>
            <a:endParaRPr dirty="0"/>
          </a:p>
        </p:txBody>
      </p:sp>
      <p:pic>
        <p:nvPicPr>
          <p:cNvPr id="42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050" y="646277"/>
            <a:ext cx="7581900" cy="1955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Encoder-Decoder"/>
          <p:cNvSpPr txBox="1">
            <a:spLocks noGrp="1"/>
          </p:cNvSpPr>
          <p:nvPr>
            <p:ph type="title"/>
          </p:nvPr>
        </p:nvSpPr>
        <p:spPr>
          <a:xfrm>
            <a:off x="447192" y="1752426"/>
            <a:ext cx="3748289" cy="1638647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ja-JP" altLang="en-US" sz="3600"/>
              <a:t>编码器 </a:t>
            </a:r>
            <a:r>
              <a:rPr lang="en-US" altLang="ja-JP" sz="3600" dirty="0"/>
              <a:t>- </a:t>
            </a:r>
            <a:r>
              <a:rPr lang="ja-JP" altLang="en-US" sz="3600"/>
              <a:t>解码器</a:t>
            </a:r>
            <a:r>
              <a:rPr lang="en-US" altLang="ja-JP" sz="2800" dirty="0"/>
              <a:t/>
            </a:r>
            <a:br>
              <a:rPr lang="en-US" altLang="ja-JP" sz="2800" dirty="0"/>
            </a:br>
            <a:r>
              <a:rPr lang="en-US" altLang="zh-CN" sz="2800" dirty="0"/>
              <a:t>(Encoder - Decoder)</a:t>
            </a:r>
            <a:endParaRPr sz="2800" dirty="0"/>
          </a:p>
        </p:txBody>
      </p:sp>
      <p:pic>
        <p:nvPicPr>
          <p:cNvPr id="153" name="Image" descr="Image"/>
          <p:cNvPicPr>
            <a:picLocks noChangeAspect="1"/>
          </p:cNvPicPr>
          <p:nvPr/>
        </p:nvPicPr>
        <p:blipFill>
          <a:blip r:embed="rId2"/>
          <a:srcRect l="20318" r="15713"/>
          <a:stretch>
            <a:fillRect/>
          </a:stretch>
        </p:blipFill>
        <p:spPr>
          <a:xfrm>
            <a:off x="4448880" y="-218058"/>
            <a:ext cx="4705320" cy="557969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Encoder: encode inputs into intermediate presentation (features)…"/>
          <p:cNvSpPr txBox="1">
            <a:spLocks noGrp="1"/>
          </p:cNvSpPr>
          <p:nvPr>
            <p:ph type="body" sz="half" idx="1"/>
          </p:nvPr>
        </p:nvSpPr>
        <p:spPr>
          <a:xfrm>
            <a:off x="340592" y="1009331"/>
            <a:ext cx="3037069" cy="3553928"/>
          </a:xfrm>
          <a:prstGeom prst="rect">
            <a:avLst/>
          </a:prstGeom>
        </p:spPr>
        <p:txBody>
          <a:bodyPr/>
          <a:lstStyle/>
          <a:p>
            <a:r>
              <a:rPr lang="ja-JP" altLang="en-US" dirty="0"/>
              <a:t>编码器</a:t>
            </a:r>
            <a:r>
              <a:rPr lang="en-US" altLang="zh-CN" dirty="0"/>
              <a:t>(Encoder) </a:t>
            </a:r>
            <a:r>
              <a:rPr lang="ja-JP" altLang="en-US" dirty="0"/>
              <a:t>：将输入编码为中间表示（特征）</a:t>
            </a:r>
            <a:endParaRPr lang="en-US" altLang="ja-JP" dirty="0"/>
          </a:p>
          <a:p>
            <a:endParaRPr lang="ja-JP" altLang="en-US" dirty="0"/>
          </a:p>
          <a:p>
            <a:r>
              <a:rPr lang="ja-JP" altLang="en-US" dirty="0"/>
              <a:t>解码器</a:t>
            </a:r>
            <a:r>
              <a:rPr lang="en-US" altLang="ja-JP" dirty="0"/>
              <a:t>(Decoder)</a:t>
            </a:r>
            <a:r>
              <a:rPr lang="ja-JP" altLang="en-US" dirty="0"/>
              <a:t>：将特征解码为输出</a:t>
            </a:r>
            <a:endParaRPr dirty="0"/>
          </a:p>
        </p:txBody>
      </p:sp>
      <p:pic>
        <p:nvPicPr>
          <p:cNvPr id="15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2320" y="1268290"/>
            <a:ext cx="1339668" cy="2606920"/>
          </a:xfrm>
          <a:prstGeom prst="rect">
            <a:avLst/>
          </a:prstGeom>
          <a:ln w="12700">
            <a:miter lim="400000"/>
          </a:ln>
        </p:spPr>
      </p:pic>
      <p:pic>
        <p:nvPicPr>
          <p:cNvPr id="157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5049" y="4033956"/>
            <a:ext cx="854210" cy="681110"/>
          </a:xfrm>
          <a:prstGeom prst="rect">
            <a:avLst/>
          </a:prstGeom>
          <a:ln w="12700">
            <a:miter lim="400000"/>
          </a:ln>
        </p:spPr>
      </p:pic>
      <p:sp>
        <p:nvSpPr>
          <p:cNvPr id="158" name="Sitting Cat"/>
          <p:cNvSpPr/>
          <p:nvPr/>
        </p:nvSpPr>
        <p:spPr>
          <a:xfrm>
            <a:off x="5680654" y="557260"/>
            <a:ext cx="659024" cy="5395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65" h="21587" extrusionOk="0">
                <a:moveTo>
                  <a:pt x="17781" y="2"/>
                </a:moveTo>
                <a:cubicBezTo>
                  <a:pt x="17756" y="8"/>
                  <a:pt x="17731" y="21"/>
                  <a:pt x="17710" y="44"/>
                </a:cubicBezTo>
                <a:cubicBezTo>
                  <a:pt x="17322" y="478"/>
                  <a:pt x="16998" y="1143"/>
                  <a:pt x="16854" y="1697"/>
                </a:cubicBezTo>
                <a:cubicBezTo>
                  <a:pt x="16817" y="1842"/>
                  <a:pt x="16743" y="1962"/>
                  <a:pt x="16637" y="2041"/>
                </a:cubicBezTo>
                <a:cubicBezTo>
                  <a:pt x="15872" y="2594"/>
                  <a:pt x="15930" y="4148"/>
                  <a:pt x="15574" y="5512"/>
                </a:cubicBezTo>
                <a:cubicBezTo>
                  <a:pt x="15277" y="6638"/>
                  <a:pt x="14071" y="7073"/>
                  <a:pt x="13306" y="7429"/>
                </a:cubicBezTo>
                <a:cubicBezTo>
                  <a:pt x="12541" y="7791"/>
                  <a:pt x="7195" y="10380"/>
                  <a:pt x="7195" y="16547"/>
                </a:cubicBezTo>
                <a:cubicBezTo>
                  <a:pt x="7068" y="19307"/>
                  <a:pt x="6195" y="19796"/>
                  <a:pt x="4474" y="19796"/>
                </a:cubicBezTo>
                <a:cubicBezTo>
                  <a:pt x="2752" y="19796"/>
                  <a:pt x="1594" y="17805"/>
                  <a:pt x="1228" y="16922"/>
                </a:cubicBezTo>
                <a:cubicBezTo>
                  <a:pt x="776" y="15822"/>
                  <a:pt x="-319" y="16435"/>
                  <a:pt x="90" y="17529"/>
                </a:cubicBezTo>
                <a:cubicBezTo>
                  <a:pt x="420" y="18405"/>
                  <a:pt x="1859" y="21587"/>
                  <a:pt x="4612" y="21587"/>
                </a:cubicBezTo>
                <a:cubicBezTo>
                  <a:pt x="6806" y="21587"/>
                  <a:pt x="7880" y="20850"/>
                  <a:pt x="8225" y="20553"/>
                </a:cubicBezTo>
                <a:cubicBezTo>
                  <a:pt x="8294" y="20494"/>
                  <a:pt x="8390" y="20513"/>
                  <a:pt x="8432" y="20605"/>
                </a:cubicBezTo>
                <a:cubicBezTo>
                  <a:pt x="8677" y="21106"/>
                  <a:pt x="9086" y="21587"/>
                  <a:pt x="9606" y="21587"/>
                </a:cubicBezTo>
                <a:cubicBezTo>
                  <a:pt x="9606" y="21587"/>
                  <a:pt x="14480" y="21587"/>
                  <a:pt x="14847" y="21587"/>
                </a:cubicBezTo>
                <a:cubicBezTo>
                  <a:pt x="15214" y="21587"/>
                  <a:pt x="15420" y="21369"/>
                  <a:pt x="15436" y="20941"/>
                </a:cubicBezTo>
                <a:cubicBezTo>
                  <a:pt x="15452" y="20565"/>
                  <a:pt x="15265" y="20138"/>
                  <a:pt x="14840" y="20138"/>
                </a:cubicBezTo>
                <a:cubicBezTo>
                  <a:pt x="14038" y="20138"/>
                  <a:pt x="13740" y="19077"/>
                  <a:pt x="14389" y="18556"/>
                </a:cubicBezTo>
                <a:cubicBezTo>
                  <a:pt x="14915" y="18128"/>
                  <a:pt x="15495" y="17641"/>
                  <a:pt x="16069" y="17107"/>
                </a:cubicBezTo>
                <a:cubicBezTo>
                  <a:pt x="16127" y="17054"/>
                  <a:pt x="16206" y="17094"/>
                  <a:pt x="16222" y="17173"/>
                </a:cubicBezTo>
                <a:cubicBezTo>
                  <a:pt x="16519" y="18800"/>
                  <a:pt x="17126" y="21587"/>
                  <a:pt x="17796" y="21587"/>
                </a:cubicBezTo>
                <a:cubicBezTo>
                  <a:pt x="18742" y="21587"/>
                  <a:pt x="18470" y="21587"/>
                  <a:pt x="18847" y="21587"/>
                </a:cubicBezTo>
                <a:cubicBezTo>
                  <a:pt x="19224" y="21587"/>
                  <a:pt x="19437" y="21356"/>
                  <a:pt x="19437" y="20908"/>
                </a:cubicBezTo>
                <a:cubicBezTo>
                  <a:pt x="19437" y="20512"/>
                  <a:pt x="19220" y="20151"/>
                  <a:pt x="18779" y="20066"/>
                </a:cubicBezTo>
                <a:cubicBezTo>
                  <a:pt x="18582" y="20026"/>
                  <a:pt x="18417" y="19854"/>
                  <a:pt x="18364" y="19611"/>
                </a:cubicBezTo>
                <a:cubicBezTo>
                  <a:pt x="18146" y="18655"/>
                  <a:pt x="18051" y="16896"/>
                  <a:pt x="18115" y="15005"/>
                </a:cubicBezTo>
                <a:cubicBezTo>
                  <a:pt x="18120" y="14900"/>
                  <a:pt x="18151" y="14808"/>
                  <a:pt x="18204" y="14729"/>
                </a:cubicBezTo>
                <a:cubicBezTo>
                  <a:pt x="19065" y="13537"/>
                  <a:pt x="19666" y="12212"/>
                  <a:pt x="19666" y="10809"/>
                </a:cubicBezTo>
                <a:cubicBezTo>
                  <a:pt x="19666" y="8826"/>
                  <a:pt x="18890" y="8267"/>
                  <a:pt x="19325" y="6224"/>
                </a:cubicBezTo>
                <a:cubicBezTo>
                  <a:pt x="19517" y="5335"/>
                  <a:pt x="20101" y="5182"/>
                  <a:pt x="20101" y="5182"/>
                </a:cubicBezTo>
                <a:cubicBezTo>
                  <a:pt x="20101" y="5182"/>
                  <a:pt x="21223" y="5353"/>
                  <a:pt x="21100" y="3871"/>
                </a:cubicBezTo>
                <a:cubicBezTo>
                  <a:pt x="21095" y="3812"/>
                  <a:pt x="21105" y="3753"/>
                  <a:pt x="21132" y="3700"/>
                </a:cubicBezTo>
                <a:cubicBezTo>
                  <a:pt x="21206" y="3595"/>
                  <a:pt x="21238" y="3489"/>
                  <a:pt x="21260" y="3404"/>
                </a:cubicBezTo>
                <a:cubicBezTo>
                  <a:pt x="21281" y="3298"/>
                  <a:pt x="21233" y="3192"/>
                  <a:pt x="21153" y="3152"/>
                </a:cubicBezTo>
                <a:cubicBezTo>
                  <a:pt x="20829" y="2994"/>
                  <a:pt x="20298" y="2646"/>
                  <a:pt x="19905" y="2080"/>
                </a:cubicBezTo>
                <a:cubicBezTo>
                  <a:pt x="19581" y="1605"/>
                  <a:pt x="18757" y="1566"/>
                  <a:pt x="18332" y="1586"/>
                </a:cubicBezTo>
                <a:cubicBezTo>
                  <a:pt x="18189" y="1592"/>
                  <a:pt x="18066" y="1453"/>
                  <a:pt x="18055" y="1275"/>
                </a:cubicBezTo>
                <a:cubicBezTo>
                  <a:pt x="18044" y="1103"/>
                  <a:pt x="17997" y="596"/>
                  <a:pt x="17949" y="155"/>
                </a:cubicBezTo>
                <a:cubicBezTo>
                  <a:pt x="17937" y="46"/>
                  <a:pt x="17856" y="-13"/>
                  <a:pt x="17781" y="2"/>
                </a:cubicBezTo>
                <a:close/>
              </a:path>
            </a:pathLst>
          </a:custGeom>
          <a:solidFill>
            <a:srgbClr val="FFFFFF"/>
          </a:solidFill>
          <a:ln w="25400">
            <a:solidFill>
              <a:srgbClr val="535353"/>
            </a:solidFill>
          </a:ln>
        </p:spPr>
        <p:txBody>
          <a:bodyPr lIns="45719" rIns="45719" anchor="ctr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59" name="}"/>
          <p:cNvSpPr txBox="1"/>
          <p:nvPr/>
        </p:nvSpPr>
        <p:spPr>
          <a:xfrm>
            <a:off x="6659705" y="1877807"/>
            <a:ext cx="594716" cy="1778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1600">
                <a:latin typeface="Helvetica Neue UltraLight"/>
                <a:ea typeface="Helvetica Neue UltraLight"/>
                <a:cs typeface="Helvetica Neue UltraLight"/>
                <a:sym typeface="Helvetica Neue UltraLight"/>
              </a:defRPr>
            </a:lvl1pPr>
          </a:lstStyle>
          <a:p>
            <a:r>
              <a:t>}</a:t>
            </a:r>
          </a:p>
        </p:txBody>
      </p:sp>
      <p:sp>
        <p:nvSpPr>
          <p:cNvPr id="160" name="Feature extractor"/>
          <p:cNvSpPr txBox="1"/>
          <p:nvPr/>
        </p:nvSpPr>
        <p:spPr>
          <a:xfrm>
            <a:off x="7214806" y="2713140"/>
            <a:ext cx="1246493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rPr lang="ja-JP" altLang="en-US"/>
              <a:t>特征提取器</a:t>
            </a:r>
            <a:endParaRPr dirty="0"/>
          </a:p>
        </p:txBody>
      </p:sp>
      <p:sp>
        <p:nvSpPr>
          <p:cNvPr id="161" name="Softmax classifier"/>
          <p:cNvSpPr txBox="1"/>
          <p:nvPr/>
        </p:nvSpPr>
        <p:spPr>
          <a:xfrm>
            <a:off x="7105980" y="1338861"/>
            <a:ext cx="1631214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rPr lang="en-US" dirty="0" err="1"/>
              <a:t>Softmax</a:t>
            </a:r>
            <a:r>
              <a:rPr lang="ja-JP" altLang="en-US"/>
              <a:t>分类器</a:t>
            </a:r>
            <a:endParaRPr dirty="0"/>
          </a:p>
        </p:txBody>
      </p:sp>
      <p:sp>
        <p:nvSpPr>
          <p:cNvPr id="162" name="{"/>
          <p:cNvSpPr txBox="1"/>
          <p:nvPr/>
        </p:nvSpPr>
        <p:spPr>
          <a:xfrm>
            <a:off x="4785185" y="1896857"/>
            <a:ext cx="594716" cy="1778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1600">
                <a:solidFill>
                  <a:schemeClr val="accent2"/>
                </a:solidFill>
                <a:latin typeface="Helvetica Neue UltraLight"/>
                <a:ea typeface="Helvetica Neue UltraLight"/>
                <a:cs typeface="Helvetica Neue UltraLight"/>
                <a:sym typeface="Helvetica Neue UltraLight"/>
              </a:defRPr>
            </a:lvl1pPr>
          </a:lstStyle>
          <a:p>
            <a:r>
              <a:t>{</a:t>
            </a:r>
          </a:p>
        </p:txBody>
      </p:sp>
      <p:sp>
        <p:nvSpPr>
          <p:cNvPr id="163" name="Encoder"/>
          <p:cNvSpPr txBox="1"/>
          <p:nvPr/>
        </p:nvSpPr>
        <p:spPr>
          <a:xfrm>
            <a:off x="3752869" y="1397608"/>
            <a:ext cx="784828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ja-JP" altLang="en-US"/>
              <a:t>解码器</a:t>
            </a:r>
            <a:endParaRPr dirty="0"/>
          </a:p>
        </p:txBody>
      </p:sp>
      <p:sp>
        <p:nvSpPr>
          <p:cNvPr id="164" name="Decoder"/>
          <p:cNvSpPr txBox="1"/>
          <p:nvPr/>
        </p:nvSpPr>
        <p:spPr>
          <a:xfrm>
            <a:off x="3752869" y="2767245"/>
            <a:ext cx="784828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ja-JP" altLang="en-US"/>
              <a:t>编码器</a:t>
            </a:r>
            <a:endParaRPr dirty="0"/>
          </a:p>
        </p:txBody>
      </p:sp>
      <p:sp>
        <p:nvSpPr>
          <p:cNvPr id="165" name="Rethink about CN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重新思考</a:t>
            </a:r>
            <a:r>
              <a:rPr lang="zh-CN" altLang="en-US" dirty="0"/>
              <a:t> </a:t>
            </a:r>
            <a:r>
              <a:rPr dirty="0"/>
              <a:t>CNN</a:t>
            </a:r>
          </a:p>
        </p:txBody>
      </p:sp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Rethink about RN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重新思考</a:t>
            </a:r>
            <a:r>
              <a:rPr lang="zh-CN" altLang="en-US" dirty="0"/>
              <a:t> </a:t>
            </a:r>
            <a:r>
              <a:rPr dirty="0"/>
              <a:t>RNN</a:t>
            </a:r>
          </a:p>
        </p:txBody>
      </p:sp>
      <p:pic>
        <p:nvPicPr>
          <p:cNvPr id="169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0740" y="1437639"/>
            <a:ext cx="4080009" cy="2120798"/>
          </a:xfrm>
          <a:prstGeom prst="rect">
            <a:avLst/>
          </a:prstGeom>
          <a:ln w="12700">
            <a:miter lim="400000"/>
          </a:ln>
        </p:spPr>
      </p:pic>
      <p:sp>
        <p:nvSpPr>
          <p:cNvPr id="170" name="}"/>
          <p:cNvSpPr txBox="1"/>
          <p:nvPr/>
        </p:nvSpPr>
        <p:spPr>
          <a:xfrm>
            <a:off x="7441613" y="1938417"/>
            <a:ext cx="357887" cy="9725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6000">
                <a:solidFill>
                  <a:schemeClr val="accent2"/>
                </a:solidFill>
                <a:latin typeface="Helvetica Neue UltraLight"/>
                <a:ea typeface="Helvetica Neue UltraLight"/>
                <a:cs typeface="Helvetica Neue UltraLight"/>
                <a:sym typeface="Helvetica Neue UltraLight"/>
              </a:defRPr>
            </a:lvl1pPr>
          </a:lstStyle>
          <a:p>
            <a:r>
              <a:t>}</a:t>
            </a:r>
          </a:p>
        </p:txBody>
      </p:sp>
      <p:sp>
        <p:nvSpPr>
          <p:cNvPr id="171" name="Encoder"/>
          <p:cNvSpPr txBox="1"/>
          <p:nvPr/>
        </p:nvSpPr>
        <p:spPr>
          <a:xfrm>
            <a:off x="7795010" y="1500653"/>
            <a:ext cx="784828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ja-JP" altLang="en-US"/>
              <a:t>解码器</a:t>
            </a:r>
            <a:endParaRPr dirty="0"/>
          </a:p>
        </p:txBody>
      </p:sp>
      <p:sp>
        <p:nvSpPr>
          <p:cNvPr id="172" name="Decoder"/>
          <p:cNvSpPr txBox="1"/>
          <p:nvPr/>
        </p:nvSpPr>
        <p:spPr>
          <a:xfrm>
            <a:off x="7795010" y="2302792"/>
            <a:ext cx="784828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ja-JP" altLang="en-US"/>
              <a:t>编码器</a:t>
            </a:r>
            <a:endParaRPr dirty="0"/>
          </a:p>
        </p:txBody>
      </p:sp>
      <p:sp>
        <p:nvSpPr>
          <p:cNvPr id="10" name="Encoder: encode inputs into intermediate presentation (features)…">
            <a:extLst>
              <a:ext uri="{FF2B5EF4-FFF2-40B4-BE49-F238E27FC236}">
                <a16:creationId xmlns:a16="http://schemas.microsoft.com/office/drawing/2014/main" id="{CB3D3392-3106-054B-8ACB-185C29D6DE40}"/>
              </a:ext>
            </a:extLst>
          </p:cNvPr>
          <p:cNvSpPr txBox="1">
            <a:spLocks/>
          </p:cNvSpPr>
          <p:nvPr/>
        </p:nvSpPr>
        <p:spPr>
          <a:xfrm>
            <a:off x="340592" y="1009331"/>
            <a:ext cx="3040148" cy="35539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>
            <a:lvl1pPr marL="240631" marR="0" indent="-240631" algn="l" defTabSz="4572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1pPr>
            <a:lvl2pPr marL="800100" marR="0" indent="-342900" algn="l" defTabSz="4572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2pPr>
            <a:lvl3pPr marL="1219200" marR="0" indent="-304800" algn="l" defTabSz="4572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3pPr>
            <a:lvl4pPr marL="1714500" marR="0" indent="-342900" algn="l" defTabSz="4572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4pPr>
            <a:lvl5pPr marL="2171700" marR="0" indent="-342900" algn="l" defTabSz="4572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5pPr>
            <a:lvl6pPr marL="2145631" marR="0" indent="-240631" algn="l" defTabSz="4572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6pPr>
            <a:lvl7pPr marL="2526631" marR="0" indent="-240631" algn="l" defTabSz="4572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7pPr>
            <a:lvl8pPr marL="2907631" marR="0" indent="-240631" algn="l" defTabSz="4572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8pPr>
            <a:lvl9pPr marL="3288631" marR="0" indent="-240631" algn="l" defTabSz="4572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9pPr>
          </a:lstStyle>
          <a:p>
            <a:pPr hangingPunct="1"/>
            <a:r>
              <a:rPr lang="ja-JP" altLang="en-US"/>
              <a:t>编码器</a:t>
            </a:r>
            <a:r>
              <a:rPr lang="zh-CN" altLang="en-US" dirty="0"/>
              <a:t> </a:t>
            </a:r>
            <a:r>
              <a:rPr lang="en-US" altLang="zh-CN" dirty="0"/>
              <a:t>(Encoder)</a:t>
            </a:r>
            <a:r>
              <a:rPr lang="ja-JP" altLang="en-US"/>
              <a:t>：将输入编码为中间表示（特征）</a:t>
            </a:r>
          </a:p>
          <a:p>
            <a:pPr hangingPunct="1"/>
            <a:endParaRPr lang="ja-JP" altLang="en-US"/>
          </a:p>
          <a:p>
            <a:pPr hangingPunct="1"/>
            <a:r>
              <a:rPr lang="ja-JP" altLang="en-US"/>
              <a:t>解码器</a:t>
            </a:r>
            <a:r>
              <a:rPr lang="en-US" altLang="ja-JP" dirty="0"/>
              <a:t>(Decoder) </a:t>
            </a:r>
            <a:r>
              <a:rPr lang="ja-JP" altLang="en-US"/>
              <a:t>：将特征解码为输出</a:t>
            </a:r>
            <a:endParaRPr lang="ja-JP" altLang="en-US" dirty="0"/>
          </a:p>
        </p:txBody>
      </p:sp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The Encoder-decoder Architectur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编码器 </a:t>
            </a:r>
            <a:r>
              <a:rPr lang="en-US" altLang="ja-JP" dirty="0"/>
              <a:t>- </a:t>
            </a:r>
            <a:r>
              <a:rPr lang="ja-JP" altLang="en-US"/>
              <a:t>解码器架构</a:t>
            </a:r>
            <a:endParaRPr dirty="0"/>
          </a:p>
        </p:txBody>
      </p:sp>
      <p:sp>
        <p:nvSpPr>
          <p:cNvPr id="175" name="A model is partitioned into two parts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模型分为两部分</a:t>
            </a:r>
          </a:p>
          <a:p>
            <a:pPr lvl="1"/>
            <a:r>
              <a:rPr lang="ja-JP" altLang="en-US"/>
              <a:t>编码器</a:t>
            </a:r>
            <a:r>
              <a:rPr lang="en-US" altLang="ja-JP" dirty="0"/>
              <a:t> (Encoder) </a:t>
            </a:r>
            <a:r>
              <a:rPr lang="ja-JP" altLang="en-US"/>
              <a:t>加工输入</a:t>
            </a:r>
          </a:p>
          <a:p>
            <a:pPr lvl="1"/>
            <a:r>
              <a:rPr lang="ja-JP" altLang="en-US"/>
              <a:t>解码器</a:t>
            </a:r>
            <a:r>
              <a:rPr lang="en-US" altLang="ja-JP" dirty="0"/>
              <a:t> (Decoder) </a:t>
            </a:r>
            <a:r>
              <a:rPr lang="ja-JP" altLang="en-US"/>
              <a:t>生成输出</a:t>
            </a:r>
            <a:endParaRPr dirty="0"/>
          </a:p>
        </p:txBody>
      </p:sp>
      <p:pic>
        <p:nvPicPr>
          <p:cNvPr id="17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651" y="2703829"/>
            <a:ext cx="7409186" cy="175480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The Base Class for an Encode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编码器</a:t>
            </a:r>
            <a:r>
              <a:rPr lang="zh-CN" altLang="en-US" dirty="0"/>
              <a:t> </a:t>
            </a:r>
            <a:r>
              <a:rPr lang="en-US" altLang="zh-CN" dirty="0"/>
              <a:t>Class</a:t>
            </a:r>
            <a:endParaRPr dirty="0"/>
          </a:p>
        </p:txBody>
      </p:sp>
      <p:pic>
        <p:nvPicPr>
          <p:cNvPr id="18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5243" y="1028961"/>
            <a:ext cx="6773514" cy="241755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The Base Class for a Decode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解码器</a:t>
            </a:r>
            <a:r>
              <a:rPr lang="zh-CN" altLang="en-US" dirty="0"/>
              <a:t> </a:t>
            </a:r>
            <a:r>
              <a:rPr lang="en-US" altLang="zh-CN" dirty="0"/>
              <a:t>Class</a:t>
            </a:r>
            <a:endParaRPr dirty="0"/>
          </a:p>
        </p:txBody>
      </p:sp>
      <p:sp>
        <p:nvSpPr>
          <p:cNvPr id="183" name="Create state with the encoder outputs and any other infos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使用编码器输出和任何其他信息创建状态</a:t>
            </a:r>
            <a:endParaRPr dirty="0"/>
          </a:p>
        </p:txBody>
      </p:sp>
      <p:pic>
        <p:nvPicPr>
          <p:cNvPr id="18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519" y="1625226"/>
            <a:ext cx="6265625" cy="331126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The Base Class of the model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编码器</a:t>
            </a:r>
            <a:r>
              <a:rPr lang="en-US" altLang="zh-CN" dirty="0"/>
              <a:t>-</a:t>
            </a:r>
            <a:r>
              <a:rPr lang="ja-JP" altLang="en-US"/>
              <a:t>解码器</a:t>
            </a:r>
            <a:r>
              <a:rPr lang="zh-CN" altLang="en-US" dirty="0"/>
              <a:t> </a:t>
            </a:r>
            <a:r>
              <a:rPr lang="en-US" altLang="zh-CN" dirty="0"/>
              <a:t>Class</a:t>
            </a:r>
            <a:endParaRPr dirty="0"/>
          </a:p>
        </p:txBody>
      </p:sp>
      <p:pic>
        <p:nvPicPr>
          <p:cNvPr id="18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969" y="1018707"/>
            <a:ext cx="7604888" cy="33288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eq2seq"/>
          <p:cNvSpPr txBox="1">
            <a:spLocks noGrp="1"/>
          </p:cNvSpPr>
          <p:nvPr>
            <p:ph type="title"/>
          </p:nvPr>
        </p:nvSpPr>
        <p:spPr>
          <a:xfrm>
            <a:off x="396394" y="1969202"/>
            <a:ext cx="2131654" cy="930106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dirty="0"/>
              <a:t>Seq2seq</a:t>
            </a:r>
            <a:r>
              <a:rPr lang="zh-CN" altLang="en-US" dirty="0"/>
              <a:t> 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ja-JP" altLang="en-US"/>
              <a:t>模型</a:t>
            </a:r>
            <a:endParaRPr dirty="0"/>
          </a:p>
        </p:txBody>
      </p:sp>
      <p:pic>
        <p:nvPicPr>
          <p:cNvPr id="191" name="ideas-of-the-genetic-code-codon-table-article-spectacular-circle-codon-chart-of-circle-codon-chart.png" descr="ideas-of-the-genetic-code-codon-table-article-spectacular-circle-codon-chart-of-circle-codon-char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3369" y="311280"/>
            <a:ext cx="8913169" cy="42459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Plan B - Latent Variable Model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 sz="2800" dirty="0"/>
              <a:t>循环神经网络</a:t>
            </a:r>
            <a:endParaRPr dirty="0"/>
          </a:p>
        </p:txBody>
      </p:sp>
      <p:pic>
        <p:nvPicPr>
          <p:cNvPr id="3" name="图形 2">
            <a:extLst>
              <a:ext uri="{FF2B5EF4-FFF2-40B4-BE49-F238E27FC236}">
                <a16:creationId xmlns:a16="http://schemas.microsoft.com/office/drawing/2014/main" id="{D392C2B4-EFF5-62C5-62F6-B34582DDDE4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647561" y="264238"/>
            <a:ext cx="6322959" cy="274463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D333D4F-4302-1D98-A35E-3F18DDE991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7210" y="3220713"/>
            <a:ext cx="4934639" cy="55252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D777B4D-B21C-FC8C-4D03-790DD77749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7210" y="3887057"/>
            <a:ext cx="2743583" cy="61921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" name="墨迹 1"/>
              <p14:cNvContentPartPr/>
              <p14:nvPr/>
            </p14:nvContentPartPr>
            <p14:xfrm>
              <a:off x="1019160" y="0"/>
              <a:ext cx="7096320" cy="4934160"/>
            </p14:xfrm>
          </p:contentPart>
        </mc:Choice>
        <mc:Fallback xmlns="">
          <p:pic>
            <p:nvPicPr>
              <p:cNvPr id="2" name="墨迹 1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09800" y="-9360"/>
                <a:ext cx="7115040" cy="4952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64965079"/>
      </p:ext>
    </p:extLst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Machine Transl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机器翻译</a:t>
            </a:r>
            <a:endParaRPr dirty="0"/>
          </a:p>
        </p:txBody>
      </p:sp>
      <p:sp>
        <p:nvSpPr>
          <p:cNvPr id="194" name="Given a sentence in a source language, translate into a target language…"/>
          <p:cNvSpPr txBox="1">
            <a:spLocks noGrp="1"/>
          </p:cNvSpPr>
          <p:nvPr>
            <p:ph type="body" sz="half" idx="1"/>
          </p:nvPr>
        </p:nvSpPr>
        <p:spPr>
          <a:xfrm>
            <a:off x="469348" y="845979"/>
            <a:ext cx="8205304" cy="1573520"/>
          </a:xfrm>
          <a:prstGeom prst="rect">
            <a:avLst/>
          </a:prstGeom>
        </p:spPr>
        <p:txBody>
          <a:bodyPr/>
          <a:lstStyle/>
          <a:p>
            <a:r>
              <a:rPr lang="ja-JP" altLang="en-US"/>
              <a:t>给定源语言中的句子，翻译成目标语言</a:t>
            </a:r>
          </a:p>
          <a:p>
            <a:r>
              <a:rPr lang="ja-JP" altLang="en-US"/>
              <a:t>这两个序列可以具有不同的长度</a:t>
            </a:r>
            <a:endParaRPr dirty="0"/>
          </a:p>
        </p:txBody>
      </p:sp>
      <p:pic>
        <p:nvPicPr>
          <p:cNvPr id="195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480" y="2361529"/>
            <a:ext cx="8279280" cy="187095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eq2seq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Seq2seq</a:t>
            </a:r>
            <a:r>
              <a:rPr lang="zh-CN" altLang="en-US" dirty="0"/>
              <a:t> </a:t>
            </a:r>
            <a:r>
              <a:rPr lang="ja-JP" altLang="en-US"/>
              <a:t>模型</a:t>
            </a:r>
            <a:endParaRPr dirty="0"/>
          </a:p>
        </p:txBody>
      </p:sp>
      <p:sp>
        <p:nvSpPr>
          <p:cNvPr id="198" name="The encoder is a RNN to read input sequenc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编码器是读取输入序列的</a:t>
            </a:r>
            <a:r>
              <a:rPr lang="zh-CN" altLang="en-US" dirty="0"/>
              <a:t> </a:t>
            </a:r>
            <a:r>
              <a:rPr lang="en-US" dirty="0"/>
              <a:t>RNN</a:t>
            </a:r>
          </a:p>
          <a:p>
            <a:r>
              <a:rPr lang="ja-JP" altLang="en-US"/>
              <a:t>解码器使用另一个</a:t>
            </a:r>
            <a:r>
              <a:rPr lang="zh-CN" altLang="en-US" dirty="0"/>
              <a:t> </a:t>
            </a:r>
            <a:r>
              <a:rPr lang="en-US" dirty="0"/>
              <a:t>RNN</a:t>
            </a:r>
            <a:r>
              <a:rPr lang="zh-CN" altLang="en-US" dirty="0"/>
              <a:t> </a:t>
            </a:r>
            <a:r>
              <a:rPr lang="ja-JP" altLang="en-US"/>
              <a:t>来生成输出</a:t>
            </a:r>
            <a:endParaRPr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81C484B-4CEE-4CB1-67CA-78D10DE93C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4530" y="2097092"/>
            <a:ext cx="6629400" cy="2037077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墨迹 1"/>
              <p14:cNvContentPartPr/>
              <p14:nvPr/>
            </p14:nvContentPartPr>
            <p14:xfrm>
              <a:off x="1419120" y="2743200"/>
              <a:ext cx="6310800" cy="1543320"/>
            </p14:xfrm>
          </p:contentPart>
        </mc:Choice>
        <mc:Fallback>
          <p:pic>
            <p:nvPicPr>
              <p:cNvPr id="2" name="墨迹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09760" y="2733840"/>
                <a:ext cx="6329520" cy="15620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Encoder/Decoder Detail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Seq2seq</a:t>
            </a:r>
            <a:r>
              <a:rPr lang="en-US" altLang="zh-CN" dirty="0"/>
              <a:t> </a:t>
            </a:r>
            <a:r>
              <a:rPr lang="ja-JP" altLang="en-US"/>
              <a:t>模型</a:t>
            </a:r>
            <a:endParaRPr dirty="0"/>
          </a:p>
        </p:txBody>
      </p:sp>
      <p:sp>
        <p:nvSpPr>
          <p:cNvPr id="202" name="The encoder is a standard RNN model without the output layer…"/>
          <p:cNvSpPr txBox="1">
            <a:spLocks noGrp="1"/>
          </p:cNvSpPr>
          <p:nvPr>
            <p:ph type="body" sz="half" idx="1"/>
          </p:nvPr>
        </p:nvSpPr>
        <p:spPr>
          <a:xfrm>
            <a:off x="340592" y="1009331"/>
            <a:ext cx="3568020" cy="3553928"/>
          </a:xfrm>
          <a:prstGeom prst="rect">
            <a:avLst/>
          </a:prstGeom>
        </p:spPr>
        <p:txBody>
          <a:bodyPr/>
          <a:lstStyle/>
          <a:p>
            <a:r>
              <a:rPr lang="ja-JP" altLang="en-US"/>
              <a:t>编码器是没有输出层的标准</a:t>
            </a:r>
            <a:r>
              <a:rPr lang="zh-CN" altLang="en-US" dirty="0"/>
              <a:t> </a:t>
            </a:r>
            <a:r>
              <a:rPr lang="en-US" dirty="0"/>
              <a:t>RNN</a:t>
            </a:r>
            <a:r>
              <a:rPr lang="zh-CN" altLang="en-US" dirty="0"/>
              <a:t> </a:t>
            </a:r>
            <a:r>
              <a:rPr lang="ja-JP" altLang="en-US"/>
              <a:t>模型</a:t>
            </a:r>
            <a:endParaRPr lang="en-US" altLang="ja-JP" dirty="0"/>
          </a:p>
          <a:p>
            <a:endParaRPr lang="ja-JP" altLang="en-US"/>
          </a:p>
          <a:p>
            <a:r>
              <a:rPr lang="ja-JP" altLang="en-US"/>
              <a:t>编码器在上一时间步骤中的隐含状态用作解码器的初始隐藏状态</a:t>
            </a:r>
            <a:endParaRPr dirty="0"/>
          </a:p>
        </p:txBody>
      </p:sp>
      <p:pic>
        <p:nvPicPr>
          <p:cNvPr id="203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6775" y="1060049"/>
            <a:ext cx="4599675" cy="2563753"/>
          </a:xfrm>
          <a:prstGeom prst="rect">
            <a:avLst/>
          </a:prstGeom>
          <a:ln w="12700">
            <a:miter lim="400000"/>
          </a:ln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墨迹 1"/>
              <p14:cNvContentPartPr/>
              <p14:nvPr/>
            </p14:nvContentPartPr>
            <p14:xfrm>
              <a:off x="4114800" y="957240"/>
              <a:ext cx="4396320" cy="2715120"/>
            </p14:xfrm>
          </p:contentPart>
        </mc:Choice>
        <mc:Fallback>
          <p:pic>
            <p:nvPicPr>
              <p:cNvPr id="2" name="墨迹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105440" y="947880"/>
                <a:ext cx="4415040" cy="27338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Train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机器翻译训练</a:t>
            </a:r>
            <a:endParaRPr dirty="0"/>
          </a:p>
        </p:txBody>
      </p:sp>
      <p:sp>
        <p:nvSpPr>
          <p:cNvPr id="206" name="The decoder is feed with the targeted sentence during training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在训练期间，解码器</a:t>
            </a:r>
            <a:r>
              <a:rPr lang="zh-CN" altLang="en-US" dirty="0"/>
              <a:t>（</a:t>
            </a:r>
            <a:r>
              <a:rPr lang="en-US" altLang="zh-CN" dirty="0"/>
              <a:t>Decoder</a:t>
            </a:r>
            <a:r>
              <a:rPr lang="zh-CN" altLang="en-US" dirty="0"/>
              <a:t>）</a:t>
            </a:r>
            <a:r>
              <a:rPr lang="ja-JP" altLang="en-US"/>
              <a:t>用目标语言句子作为输入</a:t>
            </a:r>
            <a:endParaRPr dirty="0"/>
          </a:p>
        </p:txBody>
      </p:sp>
      <p:pic>
        <p:nvPicPr>
          <p:cNvPr id="20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680" y="1660542"/>
            <a:ext cx="7370640" cy="2213406"/>
          </a:xfrm>
          <a:prstGeom prst="rect">
            <a:avLst/>
          </a:prstGeom>
          <a:ln w="12700">
            <a:miter lim="400000"/>
          </a:ln>
        </p:spPr>
      </p:pic>
      <p:pic>
        <p:nvPicPr>
          <p:cNvPr id="208" name="Image" descr="Image"/>
          <p:cNvPicPr>
            <a:picLocks noChangeAspect="1"/>
          </p:cNvPicPr>
          <p:nvPr/>
        </p:nvPicPr>
        <p:blipFill>
          <a:blip r:embed="rId3"/>
          <a:srcRect t="24985"/>
          <a:stretch>
            <a:fillRect/>
          </a:stretch>
        </p:blipFill>
        <p:spPr>
          <a:xfrm>
            <a:off x="2482453" y="4057014"/>
            <a:ext cx="4179028" cy="903420"/>
          </a:xfrm>
          <a:prstGeom prst="rect">
            <a:avLst/>
          </a:prstGeom>
          <a:ln w="12700">
            <a:miter lim="400000"/>
          </a:ln>
        </p:spPr>
      </p:pic>
      <p:sp>
        <p:nvSpPr>
          <p:cNvPr id="209" name="Predict:"/>
          <p:cNvSpPr txBox="1"/>
          <p:nvPr/>
        </p:nvSpPr>
        <p:spPr>
          <a:xfrm>
            <a:off x="1506145" y="4489379"/>
            <a:ext cx="879126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Predict: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墨迹 1"/>
              <p14:cNvContentPartPr/>
              <p14:nvPr/>
            </p14:nvContentPartPr>
            <p14:xfrm>
              <a:off x="1528920" y="3467160"/>
              <a:ext cx="7153560" cy="1562400"/>
            </p14:xfrm>
          </p:contentPart>
        </mc:Choice>
        <mc:Fallback>
          <p:pic>
            <p:nvPicPr>
              <p:cNvPr id="2" name="墨迹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19560" y="3457800"/>
                <a:ext cx="7172280" cy="15811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76EFB-DC1D-1940-8B95-16F1E142E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总结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F899B0-5952-B84D-B52D-9363977CD6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ja-JP" alt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循环神经网络</a:t>
            </a:r>
            <a:endParaRPr kumimoji="0" lang="en-US" altLang="ja-JP" sz="2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1143000" marR="0" lvl="1" indent="-342900" algn="l" defTabSz="4572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ja-JP" alt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实现</a:t>
            </a:r>
            <a:r>
              <a:rPr kumimoji="0" lang="zh-CN" alt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en-US" altLang="zh-CN" sz="2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RNN</a:t>
            </a:r>
            <a:r>
              <a:rPr kumimoji="0" lang="zh-CN" alt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ja-JP" alt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语言模型</a:t>
            </a:r>
            <a:endParaRPr kumimoji="0" lang="en-US" altLang="ja-JP" sz="2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1143000" marR="0" lvl="1" indent="-342900" algn="l" defTabSz="4572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ja-JP" alt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截断通过时间反向传播</a:t>
            </a:r>
            <a:endParaRPr kumimoji="0" lang="en-US" altLang="zh-CN" sz="22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ja-JP" alt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门控循环单元（</a:t>
            </a:r>
            <a:r>
              <a:rPr kumimoji="0" lang="en-US" altLang="zh-CN" sz="2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GRU）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ja-JP" alt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长短期记忆</a:t>
            </a:r>
            <a:r>
              <a:rPr kumimoji="0" lang="zh-CN" alt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网络</a:t>
            </a:r>
            <a:r>
              <a:rPr kumimoji="0" lang="ja-JP" alt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（</a:t>
            </a:r>
            <a:r>
              <a:rPr kumimoji="0" lang="en-US" altLang="zh-CN" sz="2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LSTM）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ja-JP" alt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深度循环神经网络</a:t>
            </a:r>
            <a:endParaRPr kumimoji="0" lang="en-US" altLang="ja-JP" sz="2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ja-JP" alt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双向循环神经网络</a:t>
            </a:r>
            <a:endParaRPr kumimoji="0" lang="en-US" altLang="ja-JP" sz="2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ja-JP" alt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编码器 </a:t>
            </a:r>
            <a:r>
              <a:rPr kumimoji="0" lang="en-US" altLang="ja-JP" sz="2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- </a:t>
            </a:r>
            <a:r>
              <a:rPr kumimoji="0" lang="ja-JP" alt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解码器</a:t>
            </a:r>
            <a:r>
              <a:rPr kumimoji="0" lang="en-US" altLang="ja-JP" sz="2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en-US" altLang="zh-CN" sz="2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(Encoder - Decoder)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Seq2seq </a:t>
            </a:r>
            <a:r>
              <a:rPr kumimoji="0" lang="ja-JP" alt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模型</a:t>
            </a:r>
            <a:endParaRPr kumimoji="0" lang="en-US" altLang="ja-JP" sz="2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0353925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Plan B - Latent Variable Model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循环神经网络的字符级语言模型</a:t>
            </a:r>
            <a:endParaRPr dirty="0"/>
          </a:p>
        </p:txBody>
      </p:sp>
      <p:pic>
        <p:nvPicPr>
          <p:cNvPr id="3" name="图形 2">
            <a:extLst>
              <a:ext uri="{FF2B5EF4-FFF2-40B4-BE49-F238E27FC236}">
                <a16:creationId xmlns:a16="http://schemas.microsoft.com/office/drawing/2014/main" id="{F0C5BBA9-CD96-2BFB-2BD0-82D2CB525DB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74357" y="1018015"/>
            <a:ext cx="7239988" cy="324506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墨迹 1"/>
              <p14:cNvContentPartPr/>
              <p14:nvPr/>
            </p14:nvContentPartPr>
            <p14:xfrm>
              <a:off x="961920" y="1657440"/>
              <a:ext cx="3529440" cy="2462400"/>
            </p14:xfrm>
          </p:contentPart>
        </mc:Choice>
        <mc:Fallback xmlns="">
          <p:pic>
            <p:nvPicPr>
              <p:cNvPr id="2" name="墨迹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52560" y="1648080"/>
                <a:ext cx="3548160" cy="248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" name="墨迹 3"/>
              <p14:cNvContentPartPr/>
              <p14:nvPr/>
            </p14:nvContentPartPr>
            <p14:xfrm>
              <a:off x="1171440" y="2647800"/>
              <a:ext cx="776880" cy="500400"/>
            </p14:xfrm>
          </p:contentPart>
        </mc:Choice>
        <mc:Fallback xmlns="">
          <p:pic>
            <p:nvPicPr>
              <p:cNvPr id="4" name="墨迹 3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62080" y="2638440"/>
                <a:ext cx="795600" cy="519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04011494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Implementing an RNN  Language Model"/>
          <p:cNvSpPr txBox="1">
            <a:spLocks noGrp="1"/>
          </p:cNvSpPr>
          <p:nvPr>
            <p:ph type="title"/>
          </p:nvPr>
        </p:nvSpPr>
        <p:spPr>
          <a:xfrm>
            <a:off x="256694" y="1690574"/>
            <a:ext cx="8351212" cy="1762352"/>
          </a:xfrm>
          <a:prstGeom prst="rect">
            <a:avLst/>
          </a:prstGeom>
        </p:spPr>
        <p:txBody>
          <a:bodyPr/>
          <a:lstStyle/>
          <a:p>
            <a:r>
              <a:rPr lang="ja-JP" altLang="en-US"/>
              <a:t>实现</a:t>
            </a:r>
            <a:r>
              <a:rPr lang="en-US" dirty="0"/>
              <a:t>RNN</a:t>
            </a:r>
            <a:r>
              <a:rPr lang="ja-JP" altLang="en-US"/>
              <a:t>语言模型</a:t>
            </a:r>
            <a:endParaRPr dirty="0"/>
          </a:p>
        </p:txBody>
      </p:sp>
      <p:pic>
        <p:nvPicPr>
          <p:cNvPr id="33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7568" y="1230189"/>
            <a:ext cx="4276118" cy="275514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Input Encod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输入编码</a:t>
            </a:r>
            <a:endParaRPr dirty="0"/>
          </a:p>
        </p:txBody>
      </p:sp>
      <p:sp>
        <p:nvSpPr>
          <p:cNvPr id="335" name="Need to map input tokens to vectors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240631" indent="-240631">
              <a:buSzPct val="100000"/>
              <a:buChar char="•"/>
            </a:pPr>
            <a:r>
              <a:rPr lang="ja-JP" altLang="en-US" dirty="0"/>
              <a:t>需要将输入标记映射到向量</a:t>
            </a:r>
          </a:p>
          <a:p>
            <a:pPr marL="1040731" lvl="1" indent="-240631"/>
            <a:r>
              <a:rPr lang="ja-JP" altLang="en-US" dirty="0"/>
              <a:t>选择颗粒度（单词，字符，音节）</a:t>
            </a:r>
          </a:p>
          <a:p>
            <a:pPr marL="1040731" lvl="1" indent="-240631"/>
            <a:r>
              <a:rPr lang="ja-JP" altLang="en-US" dirty="0"/>
              <a:t>映射到</a:t>
            </a:r>
            <a:r>
              <a:rPr lang="zh-CN" altLang="en-US" dirty="0"/>
              <a:t>独热</a:t>
            </a:r>
            <a:r>
              <a:rPr lang="en-US" altLang="zh-CN" dirty="0"/>
              <a:t>(One-hot)</a:t>
            </a:r>
            <a:r>
              <a:rPr lang="ja-JP" altLang="en-US" dirty="0"/>
              <a:t>编码的向量</a:t>
            </a:r>
          </a:p>
          <a:p>
            <a:pPr marL="240631" indent="-240631">
              <a:buSzPct val="100000"/>
              <a:buChar char="•"/>
            </a:pPr>
            <a:endParaRPr lang="ja-JP" altLang="en-US" dirty="0"/>
          </a:p>
          <a:p>
            <a:pPr marL="240631" indent="-240631">
              <a:buSzPct val="100000"/>
              <a:buChar char="•"/>
            </a:pPr>
            <a:endParaRPr lang="ja-JP" altLang="en-US" dirty="0"/>
          </a:p>
          <a:p>
            <a:pPr marL="240631" indent="-240631">
              <a:buSzPct val="100000"/>
              <a:buChar char="•"/>
            </a:pPr>
            <a:endParaRPr lang="ja-JP" altLang="en-US" dirty="0"/>
          </a:p>
          <a:p>
            <a:pPr marL="240631" indent="-240631">
              <a:buSzPct val="100000"/>
              <a:buChar char="•"/>
            </a:pPr>
            <a:endParaRPr lang="ja-JP" altLang="en-US" dirty="0"/>
          </a:p>
          <a:p>
            <a:pPr marL="240631" indent="-240631">
              <a:buSzPct val="100000"/>
              <a:buChar char="•"/>
            </a:pPr>
            <a:r>
              <a:rPr lang="ja-JP" altLang="en-US" dirty="0"/>
              <a:t>再乘以嵌入矩阵</a:t>
            </a:r>
            <a:r>
              <a:rPr lang="zh-CN" altLang="en-US" dirty="0"/>
              <a:t> </a:t>
            </a:r>
            <a:r>
              <a:rPr lang="en-US" dirty="0"/>
              <a:t>W</a:t>
            </a:r>
            <a:endParaRPr dirty="0"/>
          </a:p>
        </p:txBody>
      </p:sp>
      <p:pic>
        <p:nvPicPr>
          <p:cNvPr id="336" name="Screen Shot 2019-04-07 at 6.31.25 PM.png" descr="Screen Shot 2019-04-07 at 6.31.25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950" y="2343150"/>
            <a:ext cx="8115300" cy="1651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Input Encoding"/>
          <p:cNvSpPr txBox="1">
            <a:spLocks noGrp="1"/>
          </p:cNvSpPr>
          <p:nvPr>
            <p:ph type="title"/>
          </p:nvPr>
        </p:nvSpPr>
        <p:spPr>
          <a:xfrm>
            <a:off x="321761" y="114935"/>
            <a:ext cx="8205305" cy="545743"/>
          </a:xfrm>
          <a:prstGeom prst="rect">
            <a:avLst/>
          </a:prstGeom>
        </p:spPr>
        <p:txBody>
          <a:bodyPr/>
          <a:lstStyle/>
          <a:p>
            <a:r>
              <a:rPr lang="ja-JP" altLang="en-US"/>
              <a:t>输入编码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7" name="Equation"/>
              <p:cNvSpPr txBox="1"/>
              <p:nvPr/>
            </p:nvSpPr>
            <p:spPr>
              <a:xfrm>
                <a:off x="865428" y="1831025"/>
                <a:ext cx="1226297" cy="369332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zh-CN" altLang="en-US">
                          <a:latin typeface="Cambria Math" panose="02040503050406030204" pitchFamily="18" charset="0"/>
                        </a:rPr>
                        <m:t>简洁</m:t>
                      </m:r>
                      <m:r>
                        <a:rPr lang="ja-JP" altLang="en-US" i="1">
                          <a:latin typeface="Cambria Math" panose="02040503050406030204" pitchFamily="18" charset="0"/>
                        </a:rPr>
                        <m:t>向量</m:t>
                      </m:r>
                      <m:r>
                        <a:rPr lang="ja-JP" alt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ja-JP" altLang="en-US"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𝐯</m:t>
                      </m:r>
                    </m:oMath>
                  </m:oMathPara>
                </a14:m>
                <a:endParaRPr sz="2400" dirty="0">
                  <a:solidFill>
                    <a:srgbClr val="474746"/>
                  </a:solidFill>
                </a:endParaRPr>
              </a:p>
            </p:txBody>
          </p:sp>
        </mc:Choice>
        <mc:Fallback xmlns="">
          <p:sp>
            <p:nvSpPr>
              <p:cNvPr id="357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428" y="1831025"/>
                <a:ext cx="1226297" cy="369332"/>
              </a:xfrm>
              <a:prstGeom prst="rect">
                <a:avLst/>
              </a:prstGeom>
              <a:blipFill>
                <a:blip r:embed="rId2"/>
                <a:stretch>
                  <a:fillRect l="-5473" r="-2985" b="-19672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8" name="Equation"/>
              <p:cNvSpPr txBox="1"/>
              <p:nvPr/>
            </p:nvSpPr>
            <p:spPr>
              <a:xfrm>
                <a:off x="835641" y="3277467"/>
                <a:ext cx="1263166" cy="278153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ja-JP" altLang="en-US">
                          <a:solidFill>
                            <a:srgbClr val="000000"/>
                          </a:solidFill>
                        </a:rPr>
                        <m:t>嵌入矩阵</m:t>
                      </m:r>
                      <m:r>
                        <a:rPr lang="ja-JP" altLang="en-US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ja-JP" altLang="en-US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𝐖</m:t>
                      </m:r>
                    </m:oMath>
                  </m:oMathPara>
                </a14:m>
                <a:endParaRPr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358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641" y="3277467"/>
                <a:ext cx="1263166" cy="278153"/>
              </a:xfrm>
              <a:prstGeom prst="rect">
                <a:avLst/>
              </a:prstGeom>
              <a:blipFill>
                <a:blip r:embed="rId3"/>
                <a:stretch>
                  <a:fillRect l="-5000" t="-4348" r="-3000" b="-39130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9" name="T H E _ T I M E"/>
          <p:cNvSpPr txBox="1"/>
          <p:nvPr/>
        </p:nvSpPr>
        <p:spPr>
          <a:xfrm>
            <a:off x="2748964" y="284174"/>
            <a:ext cx="3629735" cy="524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3200">
                <a:latin typeface="Menlo"/>
                <a:ea typeface="Menlo"/>
                <a:cs typeface="Menlo"/>
                <a:sym typeface="Menlo"/>
              </a:defRPr>
            </a:lvl1pPr>
          </a:lstStyle>
          <a:p>
            <a:r>
              <a:rPr dirty="0"/>
              <a:t>T H E _ T I M E</a:t>
            </a:r>
          </a:p>
        </p:txBody>
      </p:sp>
      <p:grpSp>
        <p:nvGrpSpPr>
          <p:cNvPr id="348" name="Group"/>
          <p:cNvGrpSpPr/>
          <p:nvPr/>
        </p:nvGrpSpPr>
        <p:grpSpPr>
          <a:xfrm>
            <a:off x="2580863" y="1185656"/>
            <a:ext cx="4181444" cy="1648815"/>
            <a:chOff x="0" y="0"/>
            <a:chExt cx="4347914" cy="1803292"/>
          </a:xfrm>
        </p:grpSpPr>
        <p:sp>
          <p:nvSpPr>
            <p:cNvPr id="340" name="1…"/>
            <p:cNvSpPr/>
            <p:nvPr/>
          </p:nvSpPr>
          <p:spPr>
            <a:xfrm>
              <a:off x="0" y="0"/>
              <a:ext cx="347415" cy="1803293"/>
            </a:xfrm>
            <a:prstGeom prst="rect">
              <a:avLst/>
            </a:prstGeom>
            <a:solidFill>
              <a:srgbClr val="49A8F2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r>
                <a:t>1</a:t>
              </a:r>
            </a:p>
            <a:p>
              <a:pPr algn="ctr">
                <a:defRPr>
                  <a:solidFill>
                    <a:srgbClr val="FFFFFF"/>
                  </a:solidFill>
                </a:defRPr>
              </a:pPr>
              <a:r>
                <a:t>0</a:t>
              </a:r>
            </a:p>
            <a:p>
              <a:pPr algn="ctr">
                <a:defRPr>
                  <a:solidFill>
                    <a:srgbClr val="FFFFFF"/>
                  </a:solidFill>
                </a:defRPr>
              </a:pPr>
              <a:r>
                <a:t>0</a:t>
              </a:r>
            </a:p>
            <a:p>
              <a:pPr algn="ctr">
                <a:defRPr>
                  <a:solidFill>
                    <a:srgbClr val="FFFFFF"/>
                  </a:solidFill>
                </a:defRPr>
              </a:pPr>
              <a:r>
                <a:t>0</a:t>
              </a:r>
            </a:p>
            <a:p>
              <a:pPr algn="ctr">
                <a:defRPr>
                  <a:solidFill>
                    <a:srgbClr val="FFFFFF"/>
                  </a:solidFill>
                </a:defRPr>
              </a:pPr>
              <a:r>
                <a:t>0</a:t>
              </a:r>
            </a:p>
            <a:p>
              <a:pPr algn="ctr">
                <a:defRPr>
                  <a:solidFill>
                    <a:srgbClr val="FFFFFF"/>
                  </a:solidFill>
                </a:defRPr>
              </a:pPr>
              <a:r>
                <a:t>0</a:t>
              </a:r>
            </a:p>
          </p:txBody>
        </p:sp>
        <p:sp>
          <p:nvSpPr>
            <p:cNvPr id="341" name="0…"/>
            <p:cNvSpPr/>
            <p:nvPr/>
          </p:nvSpPr>
          <p:spPr>
            <a:xfrm>
              <a:off x="571500" y="0"/>
              <a:ext cx="347415" cy="1803293"/>
            </a:xfrm>
            <a:prstGeom prst="rect">
              <a:avLst/>
            </a:prstGeom>
            <a:solidFill>
              <a:srgbClr val="49A8F2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r>
                <a:t>0</a:t>
              </a:r>
            </a:p>
            <a:p>
              <a:pPr algn="ctr">
                <a:defRPr>
                  <a:solidFill>
                    <a:srgbClr val="FFFFFF"/>
                  </a:solidFill>
                </a:defRPr>
              </a:pPr>
              <a:r>
                <a:t>1</a:t>
              </a:r>
            </a:p>
            <a:p>
              <a:pPr algn="ctr">
                <a:defRPr>
                  <a:solidFill>
                    <a:srgbClr val="FFFFFF"/>
                  </a:solidFill>
                </a:defRPr>
              </a:pPr>
              <a:r>
                <a:t>0</a:t>
              </a:r>
            </a:p>
            <a:p>
              <a:pPr algn="ctr">
                <a:defRPr>
                  <a:solidFill>
                    <a:srgbClr val="FFFFFF"/>
                  </a:solidFill>
                </a:defRPr>
              </a:pPr>
              <a:r>
                <a:t>0</a:t>
              </a:r>
            </a:p>
            <a:p>
              <a:pPr algn="ctr">
                <a:defRPr>
                  <a:solidFill>
                    <a:srgbClr val="FFFFFF"/>
                  </a:solidFill>
                </a:defRPr>
              </a:pPr>
              <a:r>
                <a:t>0</a:t>
              </a:r>
            </a:p>
            <a:p>
              <a:pPr algn="ctr">
                <a:defRPr>
                  <a:solidFill>
                    <a:srgbClr val="FFFFFF"/>
                  </a:solidFill>
                </a:defRPr>
              </a:pPr>
              <a:r>
                <a:t>0</a:t>
              </a:r>
            </a:p>
          </p:txBody>
        </p:sp>
        <p:sp>
          <p:nvSpPr>
            <p:cNvPr id="342" name="0…"/>
            <p:cNvSpPr/>
            <p:nvPr/>
          </p:nvSpPr>
          <p:spPr>
            <a:xfrm>
              <a:off x="1143000" y="0"/>
              <a:ext cx="347415" cy="1803293"/>
            </a:xfrm>
            <a:prstGeom prst="rect">
              <a:avLst/>
            </a:prstGeom>
            <a:solidFill>
              <a:srgbClr val="49A8F2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r>
                <a:t>0</a:t>
              </a:r>
            </a:p>
            <a:p>
              <a:pPr algn="ctr">
                <a:defRPr>
                  <a:solidFill>
                    <a:srgbClr val="FFFFFF"/>
                  </a:solidFill>
                </a:defRPr>
              </a:pPr>
              <a:r>
                <a:t>0</a:t>
              </a:r>
            </a:p>
            <a:p>
              <a:pPr algn="ctr">
                <a:defRPr>
                  <a:solidFill>
                    <a:srgbClr val="FFFFFF"/>
                  </a:solidFill>
                </a:defRPr>
              </a:pPr>
              <a:r>
                <a:t>1</a:t>
              </a:r>
            </a:p>
            <a:p>
              <a:pPr algn="ctr">
                <a:defRPr>
                  <a:solidFill>
                    <a:srgbClr val="FFFFFF"/>
                  </a:solidFill>
                </a:defRPr>
              </a:pPr>
              <a:r>
                <a:t>0</a:t>
              </a:r>
            </a:p>
            <a:p>
              <a:pPr algn="ctr">
                <a:defRPr>
                  <a:solidFill>
                    <a:srgbClr val="FFFFFF"/>
                  </a:solidFill>
                </a:defRPr>
              </a:pPr>
              <a:r>
                <a:t>0</a:t>
              </a:r>
            </a:p>
            <a:p>
              <a:pPr algn="ctr">
                <a:defRPr>
                  <a:solidFill>
                    <a:srgbClr val="FFFFFF"/>
                  </a:solidFill>
                </a:defRPr>
              </a:pPr>
              <a:r>
                <a:t>0</a:t>
              </a:r>
            </a:p>
          </p:txBody>
        </p:sp>
        <p:sp>
          <p:nvSpPr>
            <p:cNvPr id="343" name="0…"/>
            <p:cNvSpPr/>
            <p:nvPr/>
          </p:nvSpPr>
          <p:spPr>
            <a:xfrm>
              <a:off x="1714500" y="0"/>
              <a:ext cx="347415" cy="1803293"/>
            </a:xfrm>
            <a:prstGeom prst="rect">
              <a:avLst/>
            </a:prstGeom>
            <a:solidFill>
              <a:srgbClr val="49A8F2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r>
                <a:t>0</a:t>
              </a:r>
            </a:p>
            <a:p>
              <a:pPr algn="ctr">
                <a:defRPr>
                  <a:solidFill>
                    <a:srgbClr val="FFFFFF"/>
                  </a:solidFill>
                </a:defRPr>
              </a:pPr>
              <a:r>
                <a:t>0</a:t>
              </a:r>
            </a:p>
            <a:p>
              <a:pPr algn="ctr">
                <a:defRPr>
                  <a:solidFill>
                    <a:srgbClr val="FFFFFF"/>
                  </a:solidFill>
                </a:defRPr>
              </a:pPr>
              <a:r>
                <a:t>0</a:t>
              </a:r>
            </a:p>
            <a:p>
              <a:pPr algn="ctr">
                <a:defRPr>
                  <a:solidFill>
                    <a:srgbClr val="FFFFFF"/>
                  </a:solidFill>
                </a:defRPr>
              </a:pPr>
              <a:r>
                <a:t>1</a:t>
              </a:r>
            </a:p>
            <a:p>
              <a:pPr algn="ctr">
                <a:defRPr>
                  <a:solidFill>
                    <a:srgbClr val="FFFFFF"/>
                  </a:solidFill>
                </a:defRPr>
              </a:pPr>
              <a:r>
                <a:t>0</a:t>
              </a:r>
            </a:p>
            <a:p>
              <a:pPr algn="ctr">
                <a:defRPr>
                  <a:solidFill>
                    <a:srgbClr val="FFFFFF"/>
                  </a:solidFill>
                </a:defRPr>
              </a:pPr>
              <a:r>
                <a:t>0</a:t>
              </a:r>
            </a:p>
          </p:txBody>
        </p:sp>
        <p:sp>
          <p:nvSpPr>
            <p:cNvPr id="344" name="1…"/>
            <p:cNvSpPr/>
            <p:nvPr/>
          </p:nvSpPr>
          <p:spPr>
            <a:xfrm>
              <a:off x="2286000" y="0"/>
              <a:ext cx="347415" cy="1803293"/>
            </a:xfrm>
            <a:prstGeom prst="rect">
              <a:avLst/>
            </a:prstGeom>
            <a:solidFill>
              <a:srgbClr val="49A8F2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r>
                <a:t>1</a:t>
              </a:r>
            </a:p>
            <a:p>
              <a:pPr algn="ctr">
                <a:defRPr>
                  <a:solidFill>
                    <a:srgbClr val="FFFFFF"/>
                  </a:solidFill>
                </a:defRPr>
              </a:pPr>
              <a:r>
                <a:t>0</a:t>
              </a:r>
            </a:p>
            <a:p>
              <a:pPr algn="ctr">
                <a:defRPr>
                  <a:solidFill>
                    <a:srgbClr val="FFFFFF"/>
                  </a:solidFill>
                </a:defRPr>
              </a:pPr>
              <a:r>
                <a:t>0</a:t>
              </a:r>
            </a:p>
            <a:p>
              <a:pPr algn="ctr">
                <a:defRPr>
                  <a:solidFill>
                    <a:srgbClr val="FFFFFF"/>
                  </a:solidFill>
                </a:defRPr>
              </a:pPr>
              <a:r>
                <a:t>0</a:t>
              </a:r>
            </a:p>
            <a:p>
              <a:pPr algn="ctr">
                <a:defRPr>
                  <a:solidFill>
                    <a:srgbClr val="FFFFFF"/>
                  </a:solidFill>
                </a:defRPr>
              </a:pPr>
              <a:r>
                <a:t>0</a:t>
              </a:r>
            </a:p>
            <a:p>
              <a:pPr algn="ctr">
                <a:defRPr>
                  <a:solidFill>
                    <a:srgbClr val="FFFFFF"/>
                  </a:solidFill>
                </a:defRPr>
              </a:pPr>
              <a:r>
                <a:t>0</a:t>
              </a:r>
            </a:p>
          </p:txBody>
        </p:sp>
        <p:sp>
          <p:nvSpPr>
            <p:cNvPr id="345" name="0…"/>
            <p:cNvSpPr/>
            <p:nvPr/>
          </p:nvSpPr>
          <p:spPr>
            <a:xfrm>
              <a:off x="2857500" y="0"/>
              <a:ext cx="347415" cy="1803293"/>
            </a:xfrm>
            <a:prstGeom prst="rect">
              <a:avLst/>
            </a:prstGeom>
            <a:solidFill>
              <a:srgbClr val="49A8F2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r>
                <a:t>0</a:t>
              </a:r>
            </a:p>
            <a:p>
              <a:pPr algn="ctr">
                <a:defRPr>
                  <a:solidFill>
                    <a:srgbClr val="FFFFFF"/>
                  </a:solidFill>
                </a:defRPr>
              </a:pPr>
              <a:r>
                <a:t>0</a:t>
              </a:r>
            </a:p>
            <a:p>
              <a:pPr algn="ctr">
                <a:defRPr>
                  <a:solidFill>
                    <a:srgbClr val="FFFFFF"/>
                  </a:solidFill>
                </a:defRPr>
              </a:pPr>
              <a:r>
                <a:t>0</a:t>
              </a:r>
            </a:p>
            <a:p>
              <a:pPr algn="ctr">
                <a:defRPr>
                  <a:solidFill>
                    <a:srgbClr val="FFFFFF"/>
                  </a:solidFill>
                </a:defRPr>
              </a:pPr>
              <a:r>
                <a:t>0</a:t>
              </a:r>
            </a:p>
            <a:p>
              <a:pPr algn="ctr">
                <a:defRPr>
                  <a:solidFill>
                    <a:srgbClr val="FFFFFF"/>
                  </a:solidFill>
                </a:defRPr>
              </a:pPr>
              <a:r>
                <a:t>1</a:t>
              </a:r>
            </a:p>
            <a:p>
              <a:pPr algn="ctr">
                <a:defRPr>
                  <a:solidFill>
                    <a:srgbClr val="FFFFFF"/>
                  </a:solidFill>
                </a:defRPr>
              </a:pPr>
              <a:r>
                <a:t>0</a:t>
              </a:r>
            </a:p>
          </p:txBody>
        </p:sp>
        <p:sp>
          <p:nvSpPr>
            <p:cNvPr id="346" name="0…"/>
            <p:cNvSpPr/>
            <p:nvPr/>
          </p:nvSpPr>
          <p:spPr>
            <a:xfrm>
              <a:off x="3429000" y="0"/>
              <a:ext cx="347415" cy="1803293"/>
            </a:xfrm>
            <a:prstGeom prst="rect">
              <a:avLst/>
            </a:prstGeom>
            <a:solidFill>
              <a:srgbClr val="49A8F2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r>
                <a:t>0</a:t>
              </a:r>
            </a:p>
            <a:p>
              <a:pPr algn="ctr">
                <a:defRPr>
                  <a:solidFill>
                    <a:srgbClr val="FFFFFF"/>
                  </a:solidFill>
                </a:defRPr>
              </a:pPr>
              <a:r>
                <a:t>0</a:t>
              </a:r>
            </a:p>
            <a:p>
              <a:pPr algn="ctr">
                <a:defRPr>
                  <a:solidFill>
                    <a:srgbClr val="FFFFFF"/>
                  </a:solidFill>
                </a:defRPr>
              </a:pPr>
              <a:r>
                <a:t>0</a:t>
              </a:r>
            </a:p>
            <a:p>
              <a:pPr algn="ctr">
                <a:defRPr>
                  <a:solidFill>
                    <a:srgbClr val="FFFFFF"/>
                  </a:solidFill>
                </a:defRPr>
              </a:pPr>
              <a:r>
                <a:t>0</a:t>
              </a:r>
            </a:p>
            <a:p>
              <a:pPr algn="ctr">
                <a:defRPr>
                  <a:solidFill>
                    <a:srgbClr val="FFFFFF"/>
                  </a:solidFill>
                </a:defRPr>
              </a:pPr>
              <a:r>
                <a:t>0</a:t>
              </a:r>
            </a:p>
            <a:p>
              <a:pPr algn="ctr">
                <a:defRPr>
                  <a:solidFill>
                    <a:srgbClr val="FFFFFF"/>
                  </a:solidFill>
                </a:defRPr>
              </a:pPr>
              <a:r>
                <a:t>1</a:t>
              </a:r>
            </a:p>
          </p:txBody>
        </p:sp>
        <p:sp>
          <p:nvSpPr>
            <p:cNvPr id="347" name="0…"/>
            <p:cNvSpPr/>
            <p:nvPr/>
          </p:nvSpPr>
          <p:spPr>
            <a:xfrm>
              <a:off x="4000500" y="0"/>
              <a:ext cx="347415" cy="1803293"/>
            </a:xfrm>
            <a:prstGeom prst="rect">
              <a:avLst/>
            </a:prstGeom>
            <a:solidFill>
              <a:srgbClr val="49A8F2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r>
                <a:t>0</a:t>
              </a:r>
            </a:p>
            <a:p>
              <a:pPr algn="ctr">
                <a:defRPr>
                  <a:solidFill>
                    <a:srgbClr val="FFFFFF"/>
                  </a:solidFill>
                </a:defRPr>
              </a:pPr>
              <a:r>
                <a:t>0</a:t>
              </a:r>
            </a:p>
            <a:p>
              <a:pPr algn="ctr">
                <a:defRPr>
                  <a:solidFill>
                    <a:srgbClr val="FFFFFF"/>
                  </a:solidFill>
                </a:defRPr>
              </a:pPr>
              <a:r>
                <a:t>1</a:t>
              </a:r>
            </a:p>
            <a:p>
              <a:pPr algn="ctr">
                <a:defRPr>
                  <a:solidFill>
                    <a:srgbClr val="FFFFFF"/>
                  </a:solidFill>
                </a:defRPr>
              </a:pPr>
              <a:r>
                <a:t>0</a:t>
              </a:r>
            </a:p>
            <a:p>
              <a:pPr algn="ctr">
                <a:defRPr>
                  <a:solidFill>
                    <a:srgbClr val="FFFFFF"/>
                  </a:solidFill>
                </a:defRPr>
              </a:pPr>
              <a:r>
                <a:t>0</a:t>
              </a:r>
            </a:p>
            <a:p>
              <a:pPr algn="ctr">
                <a:defRPr>
                  <a:solidFill>
                    <a:srgbClr val="FFFFFF"/>
                  </a:solidFill>
                </a:defRPr>
              </a:pPr>
              <a:r>
                <a:t>0</a:t>
              </a:r>
            </a:p>
          </p:txBody>
        </p:sp>
      </p:grpSp>
      <p:sp>
        <p:nvSpPr>
          <p:cNvPr id="349" name="Line"/>
          <p:cNvSpPr/>
          <p:nvPr/>
        </p:nvSpPr>
        <p:spPr>
          <a:xfrm flipH="1">
            <a:off x="2735543" y="813872"/>
            <a:ext cx="168175" cy="394106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50" name="Line"/>
          <p:cNvSpPr/>
          <p:nvPr/>
        </p:nvSpPr>
        <p:spPr>
          <a:xfrm flipH="1">
            <a:off x="3277614" y="846017"/>
            <a:ext cx="131653" cy="329974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51" name="Line"/>
          <p:cNvSpPr/>
          <p:nvPr/>
        </p:nvSpPr>
        <p:spPr>
          <a:xfrm flipH="1">
            <a:off x="3788048" y="814022"/>
            <a:ext cx="147325" cy="393157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52" name="Line"/>
          <p:cNvSpPr/>
          <p:nvPr/>
        </p:nvSpPr>
        <p:spPr>
          <a:xfrm>
            <a:off x="4385120" y="800458"/>
            <a:ext cx="1" cy="416567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53" name="Line"/>
          <p:cNvSpPr/>
          <p:nvPr/>
        </p:nvSpPr>
        <p:spPr>
          <a:xfrm>
            <a:off x="4942244" y="801502"/>
            <a:ext cx="1" cy="414480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54" name="Line"/>
          <p:cNvSpPr/>
          <p:nvPr/>
        </p:nvSpPr>
        <p:spPr>
          <a:xfrm>
            <a:off x="5360610" y="797849"/>
            <a:ext cx="201861" cy="426723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55" name="Line"/>
          <p:cNvSpPr/>
          <p:nvPr/>
        </p:nvSpPr>
        <p:spPr>
          <a:xfrm>
            <a:off x="5923991" y="818086"/>
            <a:ext cx="149566" cy="385714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56" name="Line"/>
          <p:cNvSpPr/>
          <p:nvPr/>
        </p:nvSpPr>
        <p:spPr>
          <a:xfrm>
            <a:off x="6338941" y="798871"/>
            <a:ext cx="217664" cy="411373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59" name="Rectangle"/>
          <p:cNvSpPr/>
          <p:nvPr/>
        </p:nvSpPr>
        <p:spPr>
          <a:xfrm>
            <a:off x="3701403" y="3046469"/>
            <a:ext cx="1940364" cy="67037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60" name="Rectangle"/>
          <p:cNvSpPr/>
          <p:nvPr/>
        </p:nvSpPr>
        <p:spPr>
          <a:xfrm>
            <a:off x="2580863" y="3928839"/>
            <a:ext cx="334114" cy="90841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61" name="Rectangle"/>
          <p:cNvSpPr/>
          <p:nvPr/>
        </p:nvSpPr>
        <p:spPr>
          <a:xfrm>
            <a:off x="3130482" y="3928839"/>
            <a:ext cx="334114" cy="90841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62" name="Rectangle"/>
          <p:cNvSpPr/>
          <p:nvPr/>
        </p:nvSpPr>
        <p:spPr>
          <a:xfrm>
            <a:off x="3680100" y="3928839"/>
            <a:ext cx="334114" cy="90841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63" name="Rectangle"/>
          <p:cNvSpPr/>
          <p:nvPr/>
        </p:nvSpPr>
        <p:spPr>
          <a:xfrm>
            <a:off x="4229719" y="3928839"/>
            <a:ext cx="334114" cy="90841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64" name="Rectangle"/>
          <p:cNvSpPr/>
          <p:nvPr/>
        </p:nvSpPr>
        <p:spPr>
          <a:xfrm>
            <a:off x="4779337" y="3928839"/>
            <a:ext cx="334114" cy="90841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65" name="Rectangle"/>
          <p:cNvSpPr/>
          <p:nvPr/>
        </p:nvSpPr>
        <p:spPr>
          <a:xfrm>
            <a:off x="5328956" y="3928839"/>
            <a:ext cx="334114" cy="90841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66" name="Rectangle"/>
          <p:cNvSpPr/>
          <p:nvPr/>
        </p:nvSpPr>
        <p:spPr>
          <a:xfrm>
            <a:off x="5878574" y="3928839"/>
            <a:ext cx="334114" cy="90841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67" name="Rectangle"/>
          <p:cNvSpPr/>
          <p:nvPr/>
        </p:nvSpPr>
        <p:spPr>
          <a:xfrm>
            <a:off x="6428193" y="3928839"/>
            <a:ext cx="334114" cy="90841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8" name="Equation"/>
              <p:cNvSpPr txBox="1"/>
              <p:nvPr/>
            </p:nvSpPr>
            <p:spPr>
              <a:xfrm>
                <a:off x="816801" y="4383760"/>
                <a:ext cx="1202252" cy="277255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ja-JP" altLang="en-US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嵌入</m:t>
                      </m:r>
                      <m:r>
                        <a:rPr lang="ja-JP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向</m:t>
                      </m:r>
                      <m:r>
                        <m:rPr>
                          <m:nor/>
                        </m:rPr>
                        <a:rPr lang="ja-JP" altLang="en-US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量</m:t>
                      </m:r>
                      <m:r>
                        <m:rPr>
                          <m:nor/>
                        </m:rPr>
                        <a:rPr lang="zh-CN" altLang="en-US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ja-JP" altLang="en-US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𝐯</m:t>
                      </m:r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’</m:t>
                      </m:r>
                    </m:oMath>
                  </m:oMathPara>
                </a14:m>
                <a:endParaRPr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68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801" y="4383760"/>
                <a:ext cx="1202252" cy="277255"/>
              </a:xfrm>
              <a:prstGeom prst="rect">
                <a:avLst/>
              </a:prstGeom>
              <a:blipFill>
                <a:blip r:embed="rId4"/>
                <a:stretch>
                  <a:fillRect l="-7107" t="-6522" r="-5076" b="-32609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RNN with hidden state mechanic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具有隐含状态机制的</a:t>
            </a:r>
            <a:r>
              <a:rPr lang="en-US" dirty="0"/>
              <a:t>RNN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1" name="Input  vector sequence…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340592" y="1009331"/>
                <a:ext cx="8205304" cy="3854164"/>
              </a:xfrm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:pPr marL="240631" indent="-240631">
                  <a:buSzPct val="100000"/>
                  <a:buFontTx/>
                  <a:buChar char="•"/>
                </a:pPr>
                <a:r>
                  <a:rPr lang="ja-JP" altLang="en-US" dirty="0"/>
                  <a:t>输入向量序列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i="1">
                            <a:solidFill>
                              <a:srgbClr val="47474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i="1">
                            <a:solidFill>
                              <a:srgbClr val="474746"/>
                            </a:solidFill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ar-AE" i="1">
                            <a:solidFill>
                              <a:srgbClr val="474746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ar-AE" i="1">
                        <a:solidFill>
                          <a:srgbClr val="474746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ar-AE" i="1">
                            <a:solidFill>
                              <a:srgbClr val="47474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i="1">
                            <a:solidFill>
                              <a:srgbClr val="474746"/>
                            </a:solidFill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ar-AE" i="1">
                            <a:solidFill>
                              <a:srgbClr val="474746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endParaRPr lang="ja-JP" altLang="en-US" dirty="0"/>
              </a:p>
              <a:p>
                <a:pPr marL="240631" indent="-240631">
                  <a:buSzPct val="100000"/>
                  <a:buChar char="•"/>
                </a:pPr>
                <a:r>
                  <a:rPr lang="ja-JP" altLang="en-US" dirty="0"/>
                  <a:t>隐含状态向量序列</a:t>
                </a:r>
                <a:endParaRPr lang="en-US" altLang="ja-JP" dirty="0"/>
              </a:p>
              <a:p>
                <a:pPr marL="1040731" lvl="1" indent="-240631"/>
                <a14:m>
                  <m:oMath xmlns:m="http://schemas.openxmlformats.org/officeDocument/2006/math">
                    <m:sSub>
                      <m:sSubPr>
                        <m:ctrlPr>
                          <a:rPr lang="ar-AE" i="1">
                            <a:solidFill>
                              <a:srgbClr val="47474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i="1">
                            <a:solidFill>
                              <a:srgbClr val="474746"/>
                            </a:solidFill>
                            <a:latin typeface="Cambria Math" panose="02040503050406030204" pitchFamily="18" charset="0"/>
                          </a:rPr>
                          <m:t>𝐡</m:t>
                        </m:r>
                      </m:e>
                      <m:sub>
                        <m:r>
                          <a:rPr lang="ar-AE" i="1">
                            <a:solidFill>
                              <a:srgbClr val="474746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ar-AE" i="1">
                        <a:solidFill>
                          <a:srgbClr val="474746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ar-AE" i="1">
                            <a:solidFill>
                              <a:srgbClr val="47474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i="1">
                            <a:solidFill>
                              <a:srgbClr val="474746"/>
                            </a:solidFill>
                            <a:latin typeface="Cambria Math" panose="02040503050406030204" pitchFamily="18" charset="0"/>
                          </a:rPr>
                          <m:t>𝐡</m:t>
                        </m:r>
                      </m:e>
                      <m:sub>
                        <m:r>
                          <a:rPr lang="ar-AE" i="1">
                            <a:solidFill>
                              <a:srgbClr val="474746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zh-CN" altLang="en-US" b="0" i="1" smtClean="0">
                        <a:solidFill>
                          <a:srgbClr val="474746"/>
                        </a:solidFill>
                        <a:latin typeface="Cambria Math" panose="02040503050406030204" pitchFamily="18" charset="0"/>
                      </a:rPr>
                      <m:t>      </m:t>
                    </m:r>
                  </m:oMath>
                </a14:m>
                <a:endParaRPr lang="en-US" altLang="zh-CN" b="0" i="1" dirty="0">
                  <a:solidFill>
                    <a:srgbClr val="474746"/>
                  </a:solidFill>
                  <a:latin typeface="Cambria Math" panose="02040503050406030204" pitchFamily="18" charset="0"/>
                </a:endParaRPr>
              </a:p>
              <a:p>
                <a:pPr marL="1040731" lvl="1" indent="-240631"/>
                <a14:m>
                  <m:oMath xmlns:m="http://schemas.openxmlformats.org/officeDocument/2006/math">
                    <m:r>
                      <a:rPr lang="zh-CN" altLang="en-US" b="0" i="1" smtClean="0">
                        <a:solidFill>
                          <a:srgbClr val="474746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ar-AE" i="1">
                            <a:solidFill>
                              <a:srgbClr val="47474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i="1">
                            <a:solidFill>
                              <a:srgbClr val="474746"/>
                            </a:solidFill>
                            <a:latin typeface="Cambria Math" panose="02040503050406030204" pitchFamily="18" charset="0"/>
                          </a:rPr>
                          <m:t>𝐡</m:t>
                        </m:r>
                      </m:e>
                      <m:sub>
                        <m:r>
                          <a:rPr lang="ar-AE" i="1">
                            <a:solidFill>
                              <a:srgbClr val="474746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ar-AE" i="1">
                        <a:solidFill>
                          <a:srgbClr val="474746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ar-AE" i="1">
                        <a:solidFill>
                          <a:srgbClr val="474746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ar-AE" i="1">
                        <a:solidFill>
                          <a:srgbClr val="474746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ar-AE" i="1">
                            <a:solidFill>
                              <a:srgbClr val="47474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i="1">
                            <a:solidFill>
                              <a:srgbClr val="474746"/>
                            </a:solidFill>
                            <a:latin typeface="Cambria Math" panose="02040503050406030204" pitchFamily="18" charset="0"/>
                          </a:rPr>
                          <m:t>𝐡</m:t>
                        </m:r>
                      </m:e>
                      <m:sub>
                        <m:r>
                          <a:rPr lang="ar-AE" i="1">
                            <a:solidFill>
                              <a:srgbClr val="474746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ar-AE" i="1">
                            <a:solidFill>
                              <a:srgbClr val="474746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ar-AE" i="1">
                            <a:solidFill>
                              <a:srgbClr val="474746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ar-AE" i="1">
                        <a:solidFill>
                          <a:srgbClr val="474746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ar-AE" i="1">
                            <a:solidFill>
                              <a:srgbClr val="47474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i="1">
                            <a:solidFill>
                              <a:srgbClr val="474746"/>
                            </a:solidFill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ar-AE" i="1">
                            <a:solidFill>
                              <a:srgbClr val="474746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ar-AE" i="1">
                        <a:solidFill>
                          <a:srgbClr val="474746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ja-JP" altLang="en-US" dirty="0"/>
              </a:p>
              <a:p>
                <a:pPr marL="240631" indent="-240631">
                  <a:buSzPct val="100000"/>
                  <a:buChar char="•"/>
                </a:pPr>
                <a:r>
                  <a:rPr lang="ja-JP" altLang="en-US" dirty="0"/>
                  <a:t>输出向量</a:t>
                </a:r>
                <a:endParaRPr lang="en-US" altLang="ja-JP" dirty="0"/>
              </a:p>
              <a:p>
                <a:pPr marL="1040731" lvl="1" indent="-240631"/>
                <a:r>
                  <a:rPr lang="ja-JP" altLang="en-US" dirty="0"/>
                  <a:t>序列</a:t>
                </a:r>
                <a14:m>
                  <m:oMath xmlns:m="http://schemas.openxmlformats.org/officeDocument/2006/math">
                    <m:r>
                      <a:rPr lang="zh-CN" altLang="en-US" b="0" i="0" smtClean="0">
                        <a:solidFill>
                          <a:srgbClr val="474746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ar-AE" i="1">
                            <a:solidFill>
                              <a:srgbClr val="47474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i="1">
                            <a:solidFill>
                              <a:srgbClr val="474746"/>
                            </a:solidFill>
                            <a:latin typeface="Cambria Math" panose="02040503050406030204" pitchFamily="18" charset="0"/>
                          </a:rPr>
                          <m:t>𝐨</m:t>
                        </m:r>
                      </m:e>
                      <m:sub>
                        <m:r>
                          <a:rPr lang="ar-AE" i="1">
                            <a:solidFill>
                              <a:srgbClr val="474746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ar-AE" i="1">
                        <a:solidFill>
                          <a:srgbClr val="474746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ar-AE" i="1">
                            <a:solidFill>
                              <a:srgbClr val="47474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i="1">
                            <a:solidFill>
                              <a:srgbClr val="474746"/>
                            </a:solidFill>
                            <a:latin typeface="Cambria Math" panose="02040503050406030204" pitchFamily="18" charset="0"/>
                          </a:rPr>
                          <m:t>𝐨</m:t>
                        </m:r>
                      </m:e>
                      <m:sub>
                        <m:r>
                          <a:rPr lang="ar-AE" i="1">
                            <a:solidFill>
                              <a:srgbClr val="474746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zh-CN" altLang="en-US" b="0" i="1" smtClean="0">
                        <a:solidFill>
                          <a:srgbClr val="474746"/>
                        </a:solidFill>
                        <a:latin typeface="Cambria Math" panose="02040503050406030204" pitchFamily="18" charset="0"/>
                      </a:rPr>
                      <m:t>；   </m:t>
                    </m:r>
                    <m:sSub>
                      <m:sSubPr>
                        <m:ctrlPr>
                          <a:rPr lang="ar-AE" i="1">
                            <a:solidFill>
                              <a:srgbClr val="47474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i="1">
                            <a:solidFill>
                              <a:srgbClr val="474746"/>
                            </a:solidFill>
                            <a:latin typeface="Cambria Math" panose="02040503050406030204" pitchFamily="18" charset="0"/>
                          </a:rPr>
                          <m:t>𝐨</m:t>
                        </m:r>
                      </m:e>
                      <m:sub>
                        <m:r>
                          <a:rPr lang="ar-AE" i="1">
                            <a:solidFill>
                              <a:srgbClr val="474746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ar-AE" i="1">
                        <a:solidFill>
                          <a:srgbClr val="474746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ar-AE" i="1">
                        <a:solidFill>
                          <a:srgbClr val="474746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ar-AE" i="1">
                        <a:solidFill>
                          <a:srgbClr val="474746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ar-AE" i="1">
                            <a:solidFill>
                              <a:srgbClr val="47474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i="1">
                            <a:solidFill>
                              <a:srgbClr val="474746"/>
                            </a:solidFill>
                            <a:latin typeface="Cambria Math" panose="02040503050406030204" pitchFamily="18" charset="0"/>
                          </a:rPr>
                          <m:t>𝐡</m:t>
                        </m:r>
                      </m:e>
                      <m:sub>
                        <m:r>
                          <a:rPr lang="ar-AE" i="1">
                            <a:solidFill>
                              <a:srgbClr val="474746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ar-AE" i="1">
                        <a:solidFill>
                          <a:srgbClr val="474746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ja-JP" dirty="0"/>
              </a:p>
              <a:p>
                <a:pPr marL="1040731" lvl="1" indent="-240631"/>
                <a:r>
                  <a:rPr lang="ja-JP" altLang="en-US" dirty="0"/>
                  <a:t>读取序列以生成隐含状态，然后开始生成输出</a:t>
                </a:r>
                <a:endParaRPr lang="en-US" altLang="ja-JP" dirty="0"/>
              </a:p>
              <a:p>
                <a:pPr marL="1040731" lvl="1" indent="-240631"/>
                <a:r>
                  <a:rPr lang="ja-JP" altLang="en-US" dirty="0"/>
                  <a:t>输出向量通常用作下一个隐含状态的输入</a:t>
                </a:r>
                <a:endParaRPr dirty="0"/>
              </a:p>
            </p:txBody>
          </p:sp>
        </mc:Choice>
        <mc:Fallback xmlns="">
          <p:sp>
            <p:nvSpPr>
              <p:cNvPr id="371" name="Input  vector sequence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40592" y="1009331"/>
                <a:ext cx="8205304" cy="3854164"/>
              </a:xfrm>
              <a:prstGeom prst="rect">
                <a:avLst/>
              </a:prstGeom>
              <a:blipFill>
                <a:blip r:embed="rId2"/>
                <a:stretch>
                  <a:fillRect l="-1546" t="-9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2" name="Equation"/>
          <p:cNvSpPr txBox="1"/>
          <p:nvPr/>
        </p:nvSpPr>
        <p:spPr>
          <a:xfrm>
            <a:off x="3065294" y="1512501"/>
            <a:ext cx="65" cy="36933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defRPr>
                <a:solidFill>
                  <a:srgbClr val="000000"/>
                </a:solidFill>
              </a:defRPr>
            </a:pPr>
            <a:endParaRPr sz="2400" dirty="0">
              <a:solidFill>
                <a:srgbClr val="474746"/>
              </a:solidFill>
            </a:endParaRPr>
          </a:p>
        </p:txBody>
      </p:sp>
      <p:sp>
        <p:nvSpPr>
          <p:cNvPr id="373" name="Equation"/>
          <p:cNvSpPr txBox="1"/>
          <p:nvPr/>
        </p:nvSpPr>
        <p:spPr>
          <a:xfrm>
            <a:off x="2773591" y="3887453"/>
            <a:ext cx="65" cy="36933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defRPr>
                <a:solidFill>
                  <a:srgbClr val="000000"/>
                </a:solidFill>
              </a:defRPr>
            </a:pPr>
            <a:endParaRPr sz="2400" dirty="0">
              <a:solidFill>
                <a:srgbClr val="474746"/>
              </a:solidFill>
            </a:endParaRPr>
          </a:p>
        </p:txBody>
      </p:sp>
      <p:sp>
        <p:nvSpPr>
          <p:cNvPr id="374" name="Equation"/>
          <p:cNvSpPr txBox="1"/>
          <p:nvPr/>
        </p:nvSpPr>
        <p:spPr>
          <a:xfrm>
            <a:off x="3077994" y="3014951"/>
            <a:ext cx="65" cy="36933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defRPr>
                <a:solidFill>
                  <a:srgbClr val="000000"/>
                </a:solidFill>
              </a:defRPr>
            </a:pPr>
            <a:endParaRPr sz="2400" dirty="0">
              <a:solidFill>
                <a:srgbClr val="474746"/>
              </a:solidFill>
            </a:endParaRP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DeckTemplate-AWS">
  <a:themeElements>
    <a:clrScheme name="DeckTemplate-AWS">
      <a:dk1>
        <a:srgbClr val="474746"/>
      </a:dk1>
      <a:lt1>
        <a:srgbClr val="FFFFFF"/>
      </a:lt1>
      <a:dk2>
        <a:srgbClr val="A7A7A7"/>
      </a:dk2>
      <a:lt2>
        <a:srgbClr val="535353"/>
      </a:lt2>
      <a:accent1>
        <a:srgbClr val="FCB64C"/>
      </a:accent1>
      <a:accent2>
        <a:srgbClr val="F7A028"/>
      </a:accent2>
      <a:accent3>
        <a:srgbClr val="0C67AE"/>
      </a:accent3>
      <a:accent4>
        <a:srgbClr val="7BC233"/>
      </a:accent4>
      <a:accent5>
        <a:srgbClr val="FDD645"/>
      </a:accent5>
      <a:accent6>
        <a:srgbClr val="999A98"/>
      </a:accent6>
      <a:hlink>
        <a:srgbClr val="0000FF"/>
      </a:hlink>
      <a:folHlink>
        <a:srgbClr val="FF00FF"/>
      </a:folHlink>
    </a:clrScheme>
    <a:fontScheme name="DeckTemplate-AWS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DeckTemplate-AW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900"/>
          </a:spcBef>
          <a:spcAft>
            <a:spcPts val="0"/>
          </a:spcAft>
          <a:buClrTx/>
          <a:buSzTx/>
          <a:buFontTx/>
          <a:buNone/>
          <a:tabLst/>
          <a:defRPr kumimoji="0" sz="4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474746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DeckTemplate-AWS">
  <a:themeElements>
    <a:clrScheme name="DeckTemplate-AWS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CB64C"/>
      </a:accent1>
      <a:accent2>
        <a:srgbClr val="F7A028"/>
      </a:accent2>
      <a:accent3>
        <a:srgbClr val="0C67AE"/>
      </a:accent3>
      <a:accent4>
        <a:srgbClr val="7BC233"/>
      </a:accent4>
      <a:accent5>
        <a:srgbClr val="FDD645"/>
      </a:accent5>
      <a:accent6>
        <a:srgbClr val="999A98"/>
      </a:accent6>
      <a:hlink>
        <a:srgbClr val="0000FF"/>
      </a:hlink>
      <a:folHlink>
        <a:srgbClr val="FF00FF"/>
      </a:folHlink>
    </a:clrScheme>
    <a:fontScheme name="DeckTemplate-AWS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DeckTemplate-AW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900"/>
          </a:spcBef>
          <a:spcAft>
            <a:spcPts val="0"/>
          </a:spcAft>
          <a:buClrTx/>
          <a:buSzTx/>
          <a:buFontTx/>
          <a:buNone/>
          <a:tabLst/>
          <a:defRPr kumimoji="0" sz="4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474746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4325</TotalTime>
  <Words>737</Words>
  <Application>Microsoft Office PowerPoint</Application>
  <PresentationFormat>全屏显示(16:9)</PresentationFormat>
  <Paragraphs>238</Paragraphs>
  <Slides>44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44</vt:i4>
      </vt:variant>
    </vt:vector>
  </HeadingPairs>
  <TitlesOfParts>
    <vt:vector size="49" baseType="lpstr">
      <vt:lpstr>Helvetica Neue UltraLight</vt:lpstr>
      <vt:lpstr>Menlo</vt:lpstr>
      <vt:lpstr>Arial</vt:lpstr>
      <vt:lpstr>Cambria Math</vt:lpstr>
      <vt:lpstr>DeckTemplate-AWS</vt:lpstr>
      <vt:lpstr>PowerPoint 演示文稿</vt:lpstr>
      <vt:lpstr>概要</vt:lpstr>
      <vt:lpstr>循环神经网络</vt:lpstr>
      <vt:lpstr>循环神经网络</vt:lpstr>
      <vt:lpstr>循环神经网络的字符级语言模型</vt:lpstr>
      <vt:lpstr>实现RNN语言模型</vt:lpstr>
      <vt:lpstr>输入编码</vt:lpstr>
      <vt:lpstr>输入编码</vt:lpstr>
      <vt:lpstr>具有隐含状态机制的RNN</vt:lpstr>
      <vt:lpstr>输出编码</vt:lpstr>
      <vt:lpstr>梯度</vt:lpstr>
      <vt:lpstr>困惑度</vt:lpstr>
      <vt:lpstr>门控循环单元（GRU）</vt:lpstr>
      <vt:lpstr>在一个序列的注意力</vt:lpstr>
      <vt:lpstr>门控循环单元（GRU）</vt:lpstr>
      <vt:lpstr>长短期记忆（LSTM）</vt:lpstr>
      <vt:lpstr>长短期记忆（LSTM）</vt:lpstr>
      <vt:lpstr>输入门、遗忘门和输出门</vt:lpstr>
      <vt:lpstr>候选记忆细胞</vt:lpstr>
      <vt:lpstr>隐含状态</vt:lpstr>
      <vt:lpstr>长短期记忆（LSTM）</vt:lpstr>
      <vt:lpstr>深度循环 神经网络</vt:lpstr>
      <vt:lpstr>使用循环神经网络</vt:lpstr>
      <vt:lpstr>深度循环神经网络</vt:lpstr>
      <vt:lpstr>深度循环神经网络</vt:lpstr>
      <vt:lpstr>双向循环神经网络</vt:lpstr>
      <vt:lpstr>“未来”的重要性</vt:lpstr>
      <vt:lpstr>“未来”的重要性</vt:lpstr>
      <vt:lpstr>双向循环神经网络</vt:lpstr>
      <vt:lpstr>双向循环神经网络</vt:lpstr>
      <vt:lpstr>这不适用于序列生成…</vt:lpstr>
      <vt:lpstr>编码器 - 解码器 (Encoder - Decoder)</vt:lpstr>
      <vt:lpstr>重新思考 CNN</vt:lpstr>
      <vt:lpstr>重新思考 RNN</vt:lpstr>
      <vt:lpstr>编码器 - 解码器架构</vt:lpstr>
      <vt:lpstr>编码器 Class</vt:lpstr>
      <vt:lpstr>解码器 Class</vt:lpstr>
      <vt:lpstr>编码器-解码器 Class</vt:lpstr>
      <vt:lpstr>Seq2seq  模型</vt:lpstr>
      <vt:lpstr>机器翻译</vt:lpstr>
      <vt:lpstr>Seq2seq 模型</vt:lpstr>
      <vt:lpstr>Seq2seq 模型</vt:lpstr>
      <vt:lpstr>机器翻译训练</vt:lpstr>
      <vt:lpstr>总结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linC</dc:creator>
  <cp:lastModifiedBy>Administrator</cp:lastModifiedBy>
  <cp:revision>118</cp:revision>
  <dcterms:modified xsi:type="dcterms:W3CDTF">2023-05-22T10:04:12Z</dcterms:modified>
</cp:coreProperties>
</file>